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Montserrat"/>
      <p:regular r:id="rId13"/>
      <p:bold r:id="rId14"/>
      <p:italic r:id="rId15"/>
      <p:boldItalic r:id="rId16"/>
    </p:embeddedFont>
    <p:embeddedFont>
      <p:font typeface="Montserrat Medium"/>
      <p:regular r:id="rId17"/>
      <p:bold r:id="rId18"/>
      <p:italic r:id="rId19"/>
      <p:boldItalic r:id="rId20"/>
    </p:embeddedFont>
    <p:embeddedFont>
      <p:font typeface="Bebas Neue"/>
      <p:regular r:id="rId21"/>
    </p:embeddedFont>
    <p:embeddedFont>
      <p:font typeface="Yeseva One"/>
      <p:regular r:id="rId22"/>
    </p:embeddedFont>
    <p:embeddedFont>
      <p:font typeface="Roboto Mon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Medium-boldItalic.fntdata"/><Relationship Id="rId22" Type="http://schemas.openxmlformats.org/officeDocument/2006/relationships/font" Target="fonts/YesevaOne-regular.fntdata"/><Relationship Id="rId21" Type="http://schemas.openxmlformats.org/officeDocument/2006/relationships/font" Target="fonts/BebasNeue-regular.fntdata"/><Relationship Id="rId24" Type="http://schemas.openxmlformats.org/officeDocument/2006/relationships/font" Target="fonts/RobotoMono-bold.fntdata"/><Relationship Id="rId23"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Mono-boldItalic.fntdata"/><Relationship Id="rId25" Type="http://schemas.openxmlformats.org/officeDocument/2006/relationships/font" Target="fonts/RobotoMon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regular.fntdata"/><Relationship Id="rId12" Type="http://schemas.openxmlformats.org/officeDocument/2006/relationships/slide" Target="slides/slide8.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MontserratMedium-regular.fntdata"/><Relationship Id="rId16" Type="http://schemas.openxmlformats.org/officeDocument/2006/relationships/font" Target="fonts/Montserrat-boldItalic.fntdata"/><Relationship Id="rId19" Type="http://schemas.openxmlformats.org/officeDocument/2006/relationships/font" Target="fonts/MontserratMedium-italic.fntdata"/><Relationship Id="rId18" Type="http://schemas.openxmlformats.org/officeDocument/2006/relationships/font" Target="fonts/Montserrat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c85fe47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c85fe47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Script</a:t>
            </a:r>
            <a:r>
              <a:rPr lang="en">
                <a:solidFill>
                  <a:schemeClr val="dk1"/>
                </a:solidFill>
              </a:rPr>
              <a:t>: "Hello everyone, my name is Owen N Chilson, and today I’ll be presenting my Console-Based Two-Player Domino Game project. This project was developed in C++ and serves as a fun and interactive game where two players go head-to-head in a classic domino match. The key features include a shuffled deck, turn-based gameplay, and drawing mechanics, with the game ending when one player has no dominoes left. Let's dive into the details of the project!"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207fd22f2_0_25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207fd22f2_0_25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Script</a:t>
            </a:r>
            <a:r>
              <a:rPr lang="en">
                <a:solidFill>
                  <a:schemeClr val="dk1"/>
                </a:solidFill>
              </a:rPr>
              <a:t>: "Let’s start with a quick overview of the project. This game is designed as a console-based two-player domino game, built with C++. The core features include: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Random deck shuffling</a:t>
            </a:r>
            <a:r>
              <a:rPr lang="en">
                <a:solidFill>
                  <a:schemeClr val="dk1"/>
                </a:solidFill>
              </a:rPr>
              <a:t>: Using a custom randomization mechanism to ensure fair gameplay.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Turn-based gameplay</a:t>
            </a:r>
            <a:r>
              <a:rPr lang="en">
                <a:solidFill>
                  <a:schemeClr val="dk1"/>
                </a:solidFill>
              </a:rPr>
              <a:t>: Each player takes their turn to either play a matching domino or draw from the stack if they can't play.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Player drawing mechanics</a:t>
            </a:r>
            <a:r>
              <a:rPr lang="en">
                <a:solidFill>
                  <a:schemeClr val="dk1"/>
                </a:solidFill>
              </a:rPr>
              <a:t>: If a player can't play, they can draw from the remaining dominoes.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Win condition</a:t>
            </a:r>
            <a:r>
              <a:rPr lang="en">
                <a:solidFill>
                  <a:schemeClr val="dk1"/>
                </a:solidFill>
              </a:rPr>
              <a:t>: The game ends when one player has no more dominoes left in their hand.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features come together to create an engaging experience for two players."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1d838b6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1d838b6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Script</a:t>
            </a:r>
            <a:r>
              <a:rPr lang="en">
                <a:solidFill>
                  <a:schemeClr val="dk1"/>
                </a:solidFill>
              </a:rPr>
              <a:t>: "Now, let’s take a look at the structure of the project. There are four key classes: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CDominoGame</a:t>
            </a:r>
            <a:r>
              <a:rPr lang="en">
                <a:solidFill>
                  <a:schemeClr val="dk1"/>
                </a:solidFill>
              </a:rPr>
              <a:t>: This class contains the game logic and manages player turns.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CPlayer</a:t>
            </a:r>
            <a:r>
              <a:rPr lang="en">
                <a:solidFill>
                  <a:schemeClr val="dk1"/>
                </a:solidFill>
              </a:rPr>
              <a:t>: Responsible for managing the player's hand and handling interactions such as playing and drawing dominoes.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CTable</a:t>
            </a:r>
            <a:r>
              <a:rPr lang="en">
                <a:solidFill>
                  <a:schemeClr val="dk1"/>
                </a:solidFill>
              </a:rPr>
              <a:t>: This class manages the dominoes placed on the board. It ensures that dominoes are placed correctly at either end of the table.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CRandom</a:t>
            </a:r>
            <a:r>
              <a:rPr lang="en">
                <a:solidFill>
                  <a:schemeClr val="dk1"/>
                </a:solidFill>
              </a:rPr>
              <a:t>: This utility class handles the shuffling of the domino deck and ensures that the dominoes are distributed randomly for each game.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Each of these classes plays a key role in the overall functioning of the game."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1d838b62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1d838b62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Script</a:t>
            </a:r>
            <a:r>
              <a:rPr lang="en">
                <a:solidFill>
                  <a:schemeClr val="dk1"/>
                </a:solidFill>
              </a:rPr>
              <a:t>: "Let’s move on to the gameplay mechanics. Here’s how the game works: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Each player starts with 7 dominoes</a:t>
            </a:r>
            <a:r>
              <a:rPr lang="en">
                <a:solidFill>
                  <a:schemeClr val="dk1"/>
                </a:solidFill>
              </a:rPr>
              <a:t>, drawn randomly from the deck.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Turn-based gameplay</a:t>
            </a:r>
            <a:r>
              <a:rPr lang="en">
                <a:solidFill>
                  <a:schemeClr val="dk1"/>
                </a:solidFill>
              </a:rPr>
              <a:t>: On a player’s turn, they must play a domino that matches one of the numbers at the ends of the dominoes already placed on the board. If they can’t play, they will draw a domino from the stack.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Drawing mechanics</a:t>
            </a:r>
            <a:r>
              <a:rPr lang="en">
                <a:solidFill>
                  <a:schemeClr val="dk1"/>
                </a:solidFill>
              </a:rPr>
              <a:t>: If no valid domino is available to play, players can draw from the stack. If the stack is empty, the player’s turn is skipped.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game </a:t>
            </a:r>
            <a:r>
              <a:rPr b="1" lang="en">
                <a:solidFill>
                  <a:schemeClr val="dk1"/>
                </a:solidFill>
              </a:rPr>
              <a:t>ends when one player has no dominoes left</a:t>
            </a:r>
            <a:r>
              <a:rPr lang="en">
                <a:solidFill>
                  <a:schemeClr val="dk1"/>
                </a:solidFill>
              </a:rPr>
              <a:t>, declaring them the winner.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game continues with players alternating turns until the win condition is met."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1d838b627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1d838b627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Script</a:t>
            </a:r>
            <a:r>
              <a:rPr lang="en">
                <a:solidFill>
                  <a:schemeClr val="dk1"/>
                </a:solidFill>
              </a:rPr>
              <a:t>: "Let’s now discuss some of the technical highlights of this project. First, </a:t>
            </a:r>
            <a:r>
              <a:rPr b="1" lang="en">
                <a:solidFill>
                  <a:schemeClr val="dk1"/>
                </a:solidFill>
              </a:rPr>
              <a:t>randomization</a:t>
            </a:r>
            <a:r>
              <a:rPr lang="en">
                <a:solidFill>
                  <a:schemeClr val="dk1"/>
                </a:solidFill>
              </a:rPr>
              <a:t> is a crucial feature. The deck of dominoes is shuffled using a custom </a:t>
            </a:r>
            <a:r>
              <a:rPr lang="en">
                <a:solidFill>
                  <a:srgbClr val="188038"/>
                </a:solidFill>
                <a:latin typeface="Roboto Mono"/>
                <a:ea typeface="Roboto Mono"/>
                <a:cs typeface="Roboto Mono"/>
                <a:sym typeface="Roboto Mono"/>
              </a:rPr>
              <a:t>CRandom</a:t>
            </a:r>
            <a:r>
              <a:rPr lang="en">
                <a:solidFill>
                  <a:schemeClr val="dk1"/>
                </a:solidFill>
              </a:rPr>
              <a:t> class, ensuring a uniform and random distribution each time the game is played.</a:t>
            </a:r>
            <a:br>
              <a:rPr lang="en">
                <a:solidFill>
                  <a:schemeClr val="dk1"/>
                </a:solidFill>
              </a:rPr>
            </a:br>
            <a:r>
              <a:rPr lang="en">
                <a:solidFill>
                  <a:schemeClr val="dk1"/>
                </a:solidFill>
              </a:rPr>
              <a:t>Second, </a:t>
            </a:r>
            <a:r>
              <a:rPr b="1" lang="en">
                <a:solidFill>
                  <a:schemeClr val="dk1"/>
                </a:solidFill>
              </a:rPr>
              <a:t>thread safety</a:t>
            </a:r>
            <a:r>
              <a:rPr lang="en">
                <a:solidFill>
                  <a:schemeClr val="dk1"/>
                </a:solidFill>
              </a:rPr>
              <a:t> is implemented using mutexes to protect shared resources, such as the table, during gameplay. This allows the game to run without conflicts between multiple threads, ensuring smooth interactions even with multiple users playing the game concurrently.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technical features help maintain the integrity and fairness of the game."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1d838b627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1d838b627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Script</a:t>
            </a:r>
            <a:r>
              <a:rPr lang="en">
                <a:solidFill>
                  <a:schemeClr val="dk1"/>
                </a:solidFill>
              </a:rPr>
              <a:t>: "Like any project, there were challenges along the way: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Thread Safety</a:t>
            </a:r>
            <a:r>
              <a:rPr lang="en">
                <a:solidFill>
                  <a:schemeClr val="dk1"/>
                </a:solidFill>
              </a:rPr>
              <a:t>: As this was my first experience with multi-threading and mutexes, it took a bit of time to familiarize myself with how to protect shared resources and avoid conflicts between threads.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Input Validation</a:t>
            </a:r>
            <a:r>
              <a:rPr lang="en">
                <a:solidFill>
                  <a:schemeClr val="dk1"/>
                </a:solidFill>
              </a:rPr>
              <a:t>: Ensuring that players can only make valid moves was another challenge. I had to implement comprehensive checks to make sure players couldn’t make illegal moves.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Domino Placement</a:t>
            </a:r>
            <a:r>
              <a:rPr lang="en">
                <a:solidFill>
                  <a:schemeClr val="dk1"/>
                </a:solidFill>
              </a:rPr>
              <a:t>: A key challenge was ensuring dominoes were placed correctly. The game checks both ends of the table to make sure the dominoes fit, and it also accounts for flipping dominoes when needed."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207fd22f2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207fd22f2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Script</a:t>
            </a:r>
            <a:r>
              <a:rPr lang="en">
                <a:solidFill>
                  <a:schemeClr val="dk1"/>
                </a:solidFill>
              </a:rPr>
              <a:t>: "As with any project, there’s always room for improvement. Here are some areas I’d like to expand on in the future: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AI for single-player mode</a:t>
            </a:r>
            <a:r>
              <a:rPr lang="en">
                <a:solidFill>
                  <a:schemeClr val="dk1"/>
                </a:solidFill>
              </a:rPr>
              <a:t>: Currently, the game is for two players, but adding AI would allow players to enjoy a solo experience.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Graphical Interface</a:t>
            </a:r>
            <a:r>
              <a:rPr lang="en">
                <a:solidFill>
                  <a:schemeClr val="dk1"/>
                </a:solidFill>
              </a:rPr>
              <a:t>: Moving from a console-based interface to a graphical one would make the game more visually engaging.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New game modes and rule variations</a:t>
            </a:r>
            <a:r>
              <a:rPr lang="en">
                <a:solidFill>
                  <a:schemeClr val="dk1"/>
                </a:solidFill>
              </a:rPr>
              <a:t>: I’d like to introduce different game modes or variations of the rules to make the gameplay more diverse.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Statistics tracking</a:t>
            </a:r>
            <a:r>
              <a:rPr lang="en">
                <a:solidFill>
                  <a:schemeClr val="dk1"/>
                </a:solidFill>
              </a:rPr>
              <a:t>: It would be interesting to track player performance across games, recording stats like wins, losses, and scores."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1d838b627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1d838b627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Script</a:t>
            </a:r>
            <a:r>
              <a:rPr lang="en">
                <a:solidFill>
                  <a:schemeClr val="dk1"/>
                </a:solidFill>
              </a:rPr>
              <a:t>: "Thank you for taking the time to review my project. I hope you found the design and implementation of this two-player domino game interesting. If you have any questions or would like to discuss any part of the project further, feel free to ask now. I’d be happy to dive deeper into the technical aspects or the gameplay mechanics. Thank you again!"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47162" r="0" t="72077"/>
          <a:stretch/>
        </p:blipFill>
        <p:spPr>
          <a:xfrm rot="-5400000">
            <a:off x="5376988" y="559700"/>
            <a:ext cx="4326699" cy="3207301"/>
          </a:xfrm>
          <a:prstGeom prst="rect">
            <a:avLst/>
          </a:prstGeom>
          <a:noFill/>
          <a:ln>
            <a:noFill/>
          </a:ln>
        </p:spPr>
      </p:pic>
      <p:pic>
        <p:nvPicPr>
          <p:cNvPr id="10" name="Google Shape;10;p2"/>
          <p:cNvPicPr preferRelativeResize="0"/>
          <p:nvPr/>
        </p:nvPicPr>
        <p:blipFill rotWithShape="1">
          <a:blip r:embed="rId2">
            <a:alphaModFix/>
          </a:blip>
          <a:srcRect b="43197" l="0" r="2391" t="0"/>
          <a:stretch/>
        </p:blipFill>
        <p:spPr>
          <a:xfrm rot="-5400000">
            <a:off x="-471425" y="479077"/>
            <a:ext cx="5128173" cy="4185324"/>
          </a:xfrm>
          <a:prstGeom prst="rect">
            <a:avLst/>
          </a:prstGeom>
          <a:noFill/>
          <a:ln>
            <a:noFill/>
          </a:ln>
        </p:spPr>
      </p:pic>
      <p:sp>
        <p:nvSpPr>
          <p:cNvPr id="11" name="Google Shape;11;p2"/>
          <p:cNvSpPr txBox="1"/>
          <p:nvPr>
            <p:ph type="ctrTitle"/>
          </p:nvPr>
        </p:nvSpPr>
        <p:spPr>
          <a:xfrm>
            <a:off x="713225" y="539500"/>
            <a:ext cx="5854500" cy="2078700"/>
          </a:xfrm>
          <a:prstGeom prst="rect">
            <a:avLst/>
          </a:prstGeom>
        </p:spPr>
        <p:txBody>
          <a:bodyPr anchorCtr="0" anchor="ctr" bIns="91425" lIns="91425" spcFirstLastPara="1" rIns="91425" wrap="square" tIns="91425">
            <a:noAutofit/>
          </a:bodyPr>
          <a:lstStyle>
            <a:lvl1pPr lvl="0">
              <a:spcBef>
                <a:spcPts val="0"/>
              </a:spcBef>
              <a:spcAft>
                <a:spcPts val="0"/>
              </a:spcAft>
              <a:buClr>
                <a:srgbClr val="191919"/>
              </a:buClr>
              <a:buSzPts val="5200"/>
              <a:buNone/>
              <a:defRPr sz="4000">
                <a:latin typeface="Yeseva One"/>
                <a:ea typeface="Yeseva One"/>
                <a:cs typeface="Yeseva One"/>
                <a:sym typeface="Yeseva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713225" y="2676165"/>
            <a:ext cx="4391100" cy="5025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3" name="Google Shape;13;p2"/>
          <p:cNvPicPr preferRelativeResize="0"/>
          <p:nvPr/>
        </p:nvPicPr>
        <p:blipFill rotWithShape="1">
          <a:blip r:embed="rId3">
            <a:alphaModFix/>
          </a:blip>
          <a:srcRect b="0" l="0" r="0" t="47509"/>
          <a:stretch/>
        </p:blipFill>
        <p:spPr>
          <a:xfrm rot="4948859">
            <a:off x="8138152" y="3365198"/>
            <a:ext cx="2256737" cy="1359081"/>
          </a:xfrm>
          <a:prstGeom prst="rect">
            <a:avLst/>
          </a:prstGeom>
          <a:noFill/>
          <a:ln>
            <a:noFill/>
          </a:ln>
        </p:spPr>
      </p:pic>
      <p:cxnSp>
        <p:nvCxnSpPr>
          <p:cNvPr id="14" name="Google Shape;14;p2"/>
          <p:cNvCxnSpPr/>
          <p:nvPr/>
        </p:nvCxnSpPr>
        <p:spPr>
          <a:xfrm>
            <a:off x="835815" y="2618200"/>
            <a:ext cx="4583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5" name="Shape 75"/>
        <p:cNvGrpSpPr/>
        <p:nvPr/>
      </p:nvGrpSpPr>
      <p:grpSpPr>
        <a:xfrm>
          <a:off x="0" y="0"/>
          <a:ext cx="0" cy="0"/>
          <a:chOff x="0" y="0"/>
          <a:chExt cx="0" cy="0"/>
        </a:xfrm>
      </p:grpSpPr>
      <p:pic>
        <p:nvPicPr>
          <p:cNvPr id="76" name="Google Shape;76;p11"/>
          <p:cNvPicPr preferRelativeResize="0"/>
          <p:nvPr/>
        </p:nvPicPr>
        <p:blipFill rotWithShape="1">
          <a:blip r:embed="rId2">
            <a:alphaModFix/>
          </a:blip>
          <a:srcRect b="43197" l="0" r="2391" t="0"/>
          <a:stretch/>
        </p:blipFill>
        <p:spPr>
          <a:xfrm flipH="1" rot="-5400000">
            <a:off x="-471425" y="460160"/>
            <a:ext cx="5128173" cy="4185324"/>
          </a:xfrm>
          <a:prstGeom prst="rect">
            <a:avLst/>
          </a:prstGeom>
          <a:noFill/>
          <a:ln>
            <a:noFill/>
          </a:ln>
        </p:spPr>
      </p:pic>
      <p:pic>
        <p:nvPicPr>
          <p:cNvPr id="77" name="Google Shape;77;p11"/>
          <p:cNvPicPr preferRelativeResize="0"/>
          <p:nvPr/>
        </p:nvPicPr>
        <p:blipFill rotWithShape="1">
          <a:blip r:embed="rId2">
            <a:alphaModFix/>
          </a:blip>
          <a:srcRect b="0" l="47162" r="0" t="74827"/>
          <a:stretch/>
        </p:blipFill>
        <p:spPr>
          <a:xfrm flipH="1" rot="-5400000">
            <a:off x="5534950" y="1534446"/>
            <a:ext cx="4326699" cy="2891402"/>
          </a:xfrm>
          <a:prstGeom prst="rect">
            <a:avLst/>
          </a:prstGeom>
          <a:noFill/>
          <a:ln>
            <a:noFill/>
          </a:ln>
        </p:spPr>
      </p:pic>
      <p:sp>
        <p:nvSpPr>
          <p:cNvPr id="78" name="Google Shape;78;p11"/>
          <p:cNvSpPr txBox="1"/>
          <p:nvPr>
            <p:ph hasCustomPrompt="1" type="title"/>
          </p:nvPr>
        </p:nvSpPr>
        <p:spPr>
          <a:xfrm>
            <a:off x="2024100" y="1747317"/>
            <a:ext cx="5095800" cy="8406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9" name="Google Shape;79;p11"/>
          <p:cNvSpPr txBox="1"/>
          <p:nvPr>
            <p:ph idx="1" type="subTitle"/>
          </p:nvPr>
        </p:nvSpPr>
        <p:spPr>
          <a:xfrm>
            <a:off x="2024100" y="2930550"/>
            <a:ext cx="5095800" cy="37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80" name="Google Shape;80;p11"/>
          <p:cNvPicPr preferRelativeResize="0"/>
          <p:nvPr/>
        </p:nvPicPr>
        <p:blipFill>
          <a:blip r:embed="rId3">
            <a:alphaModFix/>
          </a:blip>
          <a:stretch>
            <a:fillRect/>
          </a:stretch>
        </p:blipFill>
        <p:spPr>
          <a:xfrm flipH="1" rot="9208918">
            <a:off x="-533091" y="-849276"/>
            <a:ext cx="2177080" cy="2589234"/>
          </a:xfrm>
          <a:prstGeom prst="rect">
            <a:avLst/>
          </a:prstGeom>
          <a:noFill/>
          <a:ln>
            <a:noFill/>
          </a:ln>
        </p:spPr>
      </p:pic>
      <p:pic>
        <p:nvPicPr>
          <p:cNvPr id="81" name="Google Shape;81;p11"/>
          <p:cNvPicPr preferRelativeResize="0"/>
          <p:nvPr/>
        </p:nvPicPr>
        <p:blipFill rotWithShape="1">
          <a:blip r:embed="rId4">
            <a:alphaModFix/>
          </a:blip>
          <a:srcRect b="0" l="0" r="0" t="47509"/>
          <a:stretch/>
        </p:blipFill>
        <p:spPr>
          <a:xfrm flipH="1" rot="10800000">
            <a:off x="2939202" y="3924459"/>
            <a:ext cx="2256735" cy="135907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2" name="Shape 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83" name="Shape 83"/>
        <p:cNvGrpSpPr/>
        <p:nvPr/>
      </p:nvGrpSpPr>
      <p:grpSpPr>
        <a:xfrm>
          <a:off x="0" y="0"/>
          <a:ext cx="0" cy="0"/>
          <a:chOff x="0" y="0"/>
          <a:chExt cx="0" cy="0"/>
        </a:xfrm>
      </p:grpSpPr>
      <p:sp>
        <p:nvSpPr>
          <p:cNvPr id="84" name="Google Shape;84;p13"/>
          <p:cNvSpPr txBox="1"/>
          <p:nvPr>
            <p:ph type="title"/>
          </p:nvPr>
        </p:nvSpPr>
        <p:spPr>
          <a:xfrm>
            <a:off x="1953948" y="1833100"/>
            <a:ext cx="2446800" cy="410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5" name="Google Shape;85;p13"/>
          <p:cNvSpPr txBox="1"/>
          <p:nvPr>
            <p:ph idx="1" type="subTitle"/>
          </p:nvPr>
        </p:nvSpPr>
        <p:spPr>
          <a:xfrm>
            <a:off x="1954045" y="2165266"/>
            <a:ext cx="2446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3"/>
          <p:cNvSpPr txBox="1"/>
          <p:nvPr>
            <p:ph idx="2" type="title"/>
          </p:nvPr>
        </p:nvSpPr>
        <p:spPr>
          <a:xfrm>
            <a:off x="5921799" y="1833100"/>
            <a:ext cx="2446800" cy="410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7" name="Google Shape;87;p13"/>
          <p:cNvSpPr txBox="1"/>
          <p:nvPr>
            <p:ph idx="3" type="subTitle"/>
          </p:nvPr>
        </p:nvSpPr>
        <p:spPr>
          <a:xfrm>
            <a:off x="5921799" y="2165270"/>
            <a:ext cx="2446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3"/>
          <p:cNvSpPr txBox="1"/>
          <p:nvPr>
            <p:ph idx="4" type="title"/>
          </p:nvPr>
        </p:nvSpPr>
        <p:spPr>
          <a:xfrm>
            <a:off x="1953948" y="3324852"/>
            <a:ext cx="2446800" cy="411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 name="Google Shape;89;p13"/>
          <p:cNvSpPr txBox="1"/>
          <p:nvPr>
            <p:ph idx="5" type="subTitle"/>
          </p:nvPr>
        </p:nvSpPr>
        <p:spPr>
          <a:xfrm>
            <a:off x="1954045" y="3657425"/>
            <a:ext cx="2446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3"/>
          <p:cNvSpPr txBox="1"/>
          <p:nvPr>
            <p:ph idx="6" type="title"/>
          </p:nvPr>
        </p:nvSpPr>
        <p:spPr>
          <a:xfrm>
            <a:off x="5921799" y="3324851"/>
            <a:ext cx="2445600" cy="411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1" name="Google Shape;91;p13"/>
          <p:cNvSpPr txBox="1"/>
          <p:nvPr>
            <p:ph idx="7" type="subTitle"/>
          </p:nvPr>
        </p:nvSpPr>
        <p:spPr>
          <a:xfrm>
            <a:off x="5921799" y="3657425"/>
            <a:ext cx="2446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3"/>
          <p:cNvSpPr txBox="1"/>
          <p:nvPr>
            <p:ph idx="8"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 name="Google Shape;93;p13"/>
          <p:cNvSpPr txBox="1"/>
          <p:nvPr>
            <p:ph hasCustomPrompt="1" idx="9" type="title"/>
          </p:nvPr>
        </p:nvSpPr>
        <p:spPr>
          <a:xfrm>
            <a:off x="942500" y="1902112"/>
            <a:ext cx="768300" cy="723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hasCustomPrompt="1" idx="13" type="title"/>
          </p:nvPr>
        </p:nvSpPr>
        <p:spPr>
          <a:xfrm>
            <a:off x="942476" y="3393460"/>
            <a:ext cx="768300" cy="726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hasCustomPrompt="1" idx="14" type="title"/>
          </p:nvPr>
        </p:nvSpPr>
        <p:spPr>
          <a:xfrm>
            <a:off x="4910287" y="1901062"/>
            <a:ext cx="768300" cy="72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15" type="title"/>
          </p:nvPr>
        </p:nvSpPr>
        <p:spPr>
          <a:xfrm>
            <a:off x="4910214" y="3393460"/>
            <a:ext cx="768300" cy="726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97" name="Google Shape;97;p13"/>
          <p:cNvPicPr preferRelativeResize="0"/>
          <p:nvPr/>
        </p:nvPicPr>
        <p:blipFill rotWithShape="1">
          <a:blip r:embed="rId2">
            <a:alphaModFix/>
          </a:blip>
          <a:srcRect b="0" l="47162" r="0" t="72077"/>
          <a:stretch/>
        </p:blipFill>
        <p:spPr>
          <a:xfrm flipH="1" rot="5400000">
            <a:off x="-1528699" y="-2008575"/>
            <a:ext cx="4326699" cy="3207301"/>
          </a:xfrm>
          <a:prstGeom prst="rect">
            <a:avLst/>
          </a:prstGeom>
          <a:noFill/>
          <a:ln>
            <a:noFill/>
          </a:ln>
        </p:spPr>
      </p:pic>
      <p:pic>
        <p:nvPicPr>
          <p:cNvPr id="98" name="Google Shape;98;p13"/>
          <p:cNvPicPr preferRelativeResize="0"/>
          <p:nvPr/>
        </p:nvPicPr>
        <p:blipFill rotWithShape="1">
          <a:blip r:embed="rId2">
            <a:alphaModFix/>
          </a:blip>
          <a:srcRect b="47312" l="0" r="2391" t="0"/>
          <a:stretch/>
        </p:blipFill>
        <p:spPr>
          <a:xfrm flipH="1" rot="5400000">
            <a:off x="7165037" y="638362"/>
            <a:ext cx="5128173" cy="3882102"/>
          </a:xfrm>
          <a:prstGeom prst="rect">
            <a:avLst/>
          </a:prstGeom>
          <a:noFill/>
          <a:ln>
            <a:noFill/>
          </a:ln>
        </p:spPr>
      </p:pic>
      <p:cxnSp>
        <p:nvCxnSpPr>
          <p:cNvPr id="99" name="Google Shape;99;p13"/>
          <p:cNvCxnSpPr/>
          <p:nvPr/>
        </p:nvCxnSpPr>
        <p:spPr>
          <a:xfrm>
            <a:off x="1735800" y="1002215"/>
            <a:ext cx="5672400" cy="0"/>
          </a:xfrm>
          <a:prstGeom prst="straightConnector1">
            <a:avLst/>
          </a:prstGeom>
          <a:noFill/>
          <a:ln cap="flat" cmpd="sng" w="9525">
            <a:solidFill>
              <a:schemeClr val="dk1"/>
            </a:solidFill>
            <a:prstDash val="solid"/>
            <a:round/>
            <a:headEnd len="med" w="med" type="none"/>
            <a:tailEnd len="med" w="med" type="none"/>
          </a:ln>
        </p:spPr>
      </p:cxnSp>
      <p:pic>
        <p:nvPicPr>
          <p:cNvPr id="100" name="Google Shape;100;p13"/>
          <p:cNvPicPr preferRelativeResize="0"/>
          <p:nvPr/>
        </p:nvPicPr>
        <p:blipFill>
          <a:blip r:embed="rId3">
            <a:alphaModFix/>
          </a:blip>
          <a:stretch>
            <a:fillRect/>
          </a:stretch>
        </p:blipFill>
        <p:spPr>
          <a:xfrm rot="-10099067">
            <a:off x="7709998" y="-1337956"/>
            <a:ext cx="1512074" cy="2589237"/>
          </a:xfrm>
          <a:prstGeom prst="rect">
            <a:avLst/>
          </a:prstGeom>
          <a:noFill/>
          <a:ln>
            <a:noFill/>
          </a:ln>
        </p:spPr>
      </p:pic>
      <p:pic>
        <p:nvPicPr>
          <p:cNvPr id="101" name="Google Shape;101;p13"/>
          <p:cNvPicPr preferRelativeResize="0"/>
          <p:nvPr/>
        </p:nvPicPr>
        <p:blipFill>
          <a:blip r:embed="rId3">
            <a:alphaModFix/>
          </a:blip>
          <a:stretch>
            <a:fillRect/>
          </a:stretch>
        </p:blipFill>
        <p:spPr>
          <a:xfrm rot="944576">
            <a:off x="-506236" y="4449311"/>
            <a:ext cx="1512072" cy="258923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2" name="Shape 102"/>
        <p:cNvGrpSpPr/>
        <p:nvPr/>
      </p:nvGrpSpPr>
      <p:grpSpPr>
        <a:xfrm>
          <a:off x="0" y="0"/>
          <a:ext cx="0" cy="0"/>
          <a:chOff x="0" y="0"/>
          <a:chExt cx="0" cy="0"/>
        </a:xfrm>
      </p:grpSpPr>
      <p:sp>
        <p:nvSpPr>
          <p:cNvPr id="103" name="Google Shape;103;p14"/>
          <p:cNvSpPr txBox="1"/>
          <p:nvPr>
            <p:ph type="title"/>
          </p:nvPr>
        </p:nvSpPr>
        <p:spPr>
          <a:xfrm>
            <a:off x="708850" y="4359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04" name="Google Shape;104;p14"/>
          <p:cNvPicPr preferRelativeResize="0"/>
          <p:nvPr/>
        </p:nvPicPr>
        <p:blipFill rotWithShape="1">
          <a:blip r:embed="rId2">
            <a:alphaModFix/>
          </a:blip>
          <a:srcRect b="51465" l="0" r="21067" t="38619"/>
          <a:stretch/>
        </p:blipFill>
        <p:spPr>
          <a:xfrm rot="-5400000">
            <a:off x="-2238299" y="2206451"/>
            <a:ext cx="5207200" cy="730598"/>
          </a:xfrm>
          <a:prstGeom prst="rect">
            <a:avLst/>
          </a:prstGeom>
          <a:noFill/>
          <a:ln>
            <a:noFill/>
          </a:ln>
        </p:spPr>
      </p:pic>
      <p:pic>
        <p:nvPicPr>
          <p:cNvPr id="105" name="Google Shape;105;p14"/>
          <p:cNvPicPr preferRelativeResize="0"/>
          <p:nvPr/>
        </p:nvPicPr>
        <p:blipFill rotWithShape="1">
          <a:blip r:embed="rId2">
            <a:alphaModFix/>
          </a:blip>
          <a:srcRect b="14809" l="44900" r="0" t="78795"/>
          <a:stretch/>
        </p:blipFill>
        <p:spPr>
          <a:xfrm rot="-5400000">
            <a:off x="6095700" y="2145013"/>
            <a:ext cx="5243126" cy="853473"/>
          </a:xfrm>
          <a:prstGeom prst="rect">
            <a:avLst/>
          </a:prstGeom>
          <a:noFill/>
          <a:ln>
            <a:noFill/>
          </a:ln>
        </p:spPr>
      </p:pic>
      <p:pic>
        <p:nvPicPr>
          <p:cNvPr id="106" name="Google Shape;106;p14"/>
          <p:cNvPicPr preferRelativeResize="0"/>
          <p:nvPr/>
        </p:nvPicPr>
        <p:blipFill>
          <a:blip r:embed="rId3">
            <a:alphaModFix/>
          </a:blip>
          <a:stretch>
            <a:fillRect/>
          </a:stretch>
        </p:blipFill>
        <p:spPr>
          <a:xfrm rot="9085070">
            <a:off x="-429723" y="-1290540"/>
            <a:ext cx="1512073" cy="2589237"/>
          </a:xfrm>
          <a:prstGeom prst="rect">
            <a:avLst/>
          </a:prstGeom>
          <a:noFill/>
          <a:ln>
            <a:noFill/>
          </a:ln>
        </p:spPr>
      </p:pic>
      <p:cxnSp>
        <p:nvCxnSpPr>
          <p:cNvPr id="107" name="Google Shape;107;p14"/>
          <p:cNvCxnSpPr/>
          <p:nvPr/>
        </p:nvCxnSpPr>
        <p:spPr>
          <a:xfrm>
            <a:off x="1735800" y="1002215"/>
            <a:ext cx="567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08" name="Shape 108"/>
        <p:cNvGrpSpPr/>
        <p:nvPr/>
      </p:nvGrpSpPr>
      <p:grpSpPr>
        <a:xfrm>
          <a:off x="0" y="0"/>
          <a:ext cx="0" cy="0"/>
          <a:chOff x="0" y="0"/>
          <a:chExt cx="0" cy="0"/>
        </a:xfrm>
      </p:grpSpPr>
      <p:sp>
        <p:nvSpPr>
          <p:cNvPr id="109" name="Google Shape;109;p1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10" name="Google Shape;110;p15"/>
          <p:cNvPicPr preferRelativeResize="0"/>
          <p:nvPr/>
        </p:nvPicPr>
        <p:blipFill rotWithShape="1">
          <a:blip r:embed="rId2">
            <a:alphaModFix/>
          </a:blip>
          <a:srcRect b="51465" l="0" r="21067" t="38619"/>
          <a:stretch/>
        </p:blipFill>
        <p:spPr>
          <a:xfrm rot="-5400000">
            <a:off x="-2238299" y="2944801"/>
            <a:ext cx="5207200" cy="730598"/>
          </a:xfrm>
          <a:prstGeom prst="rect">
            <a:avLst/>
          </a:prstGeom>
          <a:noFill/>
          <a:ln>
            <a:noFill/>
          </a:ln>
        </p:spPr>
      </p:pic>
      <p:pic>
        <p:nvPicPr>
          <p:cNvPr id="111" name="Google Shape;111;p15"/>
          <p:cNvPicPr preferRelativeResize="0"/>
          <p:nvPr/>
        </p:nvPicPr>
        <p:blipFill rotWithShape="1">
          <a:blip r:embed="rId2">
            <a:alphaModFix/>
          </a:blip>
          <a:srcRect b="14809" l="44900" r="0" t="78795"/>
          <a:stretch/>
        </p:blipFill>
        <p:spPr>
          <a:xfrm rot="-5400000">
            <a:off x="6095700" y="1555688"/>
            <a:ext cx="5243126" cy="853473"/>
          </a:xfrm>
          <a:prstGeom prst="rect">
            <a:avLst/>
          </a:prstGeom>
          <a:noFill/>
          <a:ln>
            <a:noFill/>
          </a:ln>
        </p:spPr>
      </p:pic>
      <p:pic>
        <p:nvPicPr>
          <p:cNvPr id="112" name="Google Shape;112;p15"/>
          <p:cNvPicPr preferRelativeResize="0"/>
          <p:nvPr/>
        </p:nvPicPr>
        <p:blipFill>
          <a:blip r:embed="rId3">
            <a:alphaModFix/>
          </a:blip>
          <a:stretch>
            <a:fillRect/>
          </a:stretch>
        </p:blipFill>
        <p:spPr>
          <a:xfrm flipH="1" rot="-9085070">
            <a:off x="8167802" y="-1065265"/>
            <a:ext cx="1512073" cy="2589237"/>
          </a:xfrm>
          <a:prstGeom prst="rect">
            <a:avLst/>
          </a:prstGeom>
          <a:noFill/>
          <a:ln>
            <a:noFill/>
          </a:ln>
        </p:spPr>
      </p:pic>
      <p:cxnSp>
        <p:nvCxnSpPr>
          <p:cNvPr id="113" name="Google Shape;113;p15"/>
          <p:cNvCxnSpPr/>
          <p:nvPr/>
        </p:nvCxnSpPr>
        <p:spPr>
          <a:xfrm>
            <a:off x="1735800" y="1002215"/>
            <a:ext cx="5672400" cy="0"/>
          </a:xfrm>
          <a:prstGeom prst="straightConnector1">
            <a:avLst/>
          </a:prstGeom>
          <a:noFill/>
          <a:ln cap="flat" cmpd="sng" w="9525">
            <a:solidFill>
              <a:schemeClr val="dk1"/>
            </a:solidFill>
            <a:prstDash val="solid"/>
            <a:round/>
            <a:headEnd len="med" w="med" type="none"/>
            <a:tailEnd len="med" w="med" type="none"/>
          </a:ln>
        </p:spPr>
      </p:cxnSp>
      <p:pic>
        <p:nvPicPr>
          <p:cNvPr id="114" name="Google Shape;114;p15"/>
          <p:cNvPicPr preferRelativeResize="0"/>
          <p:nvPr/>
        </p:nvPicPr>
        <p:blipFill>
          <a:blip r:embed="rId4">
            <a:alphaModFix/>
          </a:blip>
          <a:stretch>
            <a:fillRect/>
          </a:stretch>
        </p:blipFill>
        <p:spPr>
          <a:xfrm rot="-7">
            <a:off x="-982430" y="4026775"/>
            <a:ext cx="2177077" cy="258923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115" name="Shape 115"/>
        <p:cNvGrpSpPr/>
        <p:nvPr/>
      </p:nvGrpSpPr>
      <p:grpSpPr>
        <a:xfrm>
          <a:off x="0" y="0"/>
          <a:ext cx="0" cy="0"/>
          <a:chOff x="0" y="0"/>
          <a:chExt cx="0" cy="0"/>
        </a:xfrm>
      </p:grpSpPr>
      <p:pic>
        <p:nvPicPr>
          <p:cNvPr id="116" name="Google Shape;116;p16"/>
          <p:cNvPicPr preferRelativeResize="0"/>
          <p:nvPr/>
        </p:nvPicPr>
        <p:blipFill rotWithShape="1">
          <a:blip r:embed="rId2">
            <a:alphaModFix/>
          </a:blip>
          <a:srcRect b="14809" l="46511" r="223" t="78795"/>
          <a:stretch/>
        </p:blipFill>
        <p:spPr>
          <a:xfrm flipH="1" rot="5400000">
            <a:off x="-2107524" y="2058751"/>
            <a:ext cx="5068525" cy="853473"/>
          </a:xfrm>
          <a:prstGeom prst="rect">
            <a:avLst/>
          </a:prstGeom>
          <a:noFill/>
          <a:ln>
            <a:noFill/>
          </a:ln>
        </p:spPr>
      </p:pic>
      <p:pic>
        <p:nvPicPr>
          <p:cNvPr id="117" name="Google Shape;117;p16"/>
          <p:cNvPicPr preferRelativeResize="0"/>
          <p:nvPr/>
        </p:nvPicPr>
        <p:blipFill rotWithShape="1">
          <a:blip r:embed="rId2">
            <a:alphaModFix/>
          </a:blip>
          <a:srcRect b="43197" l="0" r="2391" t="0"/>
          <a:stretch/>
        </p:blipFill>
        <p:spPr>
          <a:xfrm flipH="1" rot="5400000">
            <a:off x="4555052" y="479077"/>
            <a:ext cx="5128173" cy="4185324"/>
          </a:xfrm>
          <a:prstGeom prst="rect">
            <a:avLst/>
          </a:prstGeom>
          <a:noFill/>
          <a:ln>
            <a:noFill/>
          </a:ln>
        </p:spPr>
      </p:pic>
      <p:sp>
        <p:nvSpPr>
          <p:cNvPr id="118" name="Google Shape;118;p16"/>
          <p:cNvSpPr txBox="1"/>
          <p:nvPr>
            <p:ph idx="1" type="subTitle"/>
          </p:nvPr>
        </p:nvSpPr>
        <p:spPr>
          <a:xfrm>
            <a:off x="713225" y="1017725"/>
            <a:ext cx="7717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9" name="Google Shape;119;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20" name="Google Shape;120;p16"/>
          <p:cNvCxnSpPr/>
          <p:nvPr/>
        </p:nvCxnSpPr>
        <p:spPr>
          <a:xfrm>
            <a:off x="1735800" y="1002215"/>
            <a:ext cx="5672400" cy="0"/>
          </a:xfrm>
          <a:prstGeom prst="straightConnector1">
            <a:avLst/>
          </a:prstGeom>
          <a:noFill/>
          <a:ln cap="flat" cmpd="sng" w="9525">
            <a:solidFill>
              <a:schemeClr val="dk1"/>
            </a:solidFill>
            <a:prstDash val="solid"/>
            <a:round/>
            <a:headEnd len="med" w="med" type="none"/>
            <a:tailEnd len="med" w="med" type="none"/>
          </a:ln>
        </p:spPr>
      </p:cxnSp>
      <p:pic>
        <p:nvPicPr>
          <p:cNvPr id="121" name="Google Shape;121;p16"/>
          <p:cNvPicPr preferRelativeResize="0"/>
          <p:nvPr/>
        </p:nvPicPr>
        <p:blipFill>
          <a:blip r:embed="rId3">
            <a:alphaModFix/>
          </a:blip>
          <a:stretch>
            <a:fillRect/>
          </a:stretch>
        </p:blipFill>
        <p:spPr>
          <a:xfrm flipH="1" rot="-1526895">
            <a:off x="-1044454" y="3017349"/>
            <a:ext cx="2177077" cy="258923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22" name="Shape 122"/>
        <p:cNvGrpSpPr/>
        <p:nvPr/>
      </p:nvGrpSpPr>
      <p:grpSpPr>
        <a:xfrm>
          <a:off x="0" y="0"/>
          <a:ext cx="0" cy="0"/>
          <a:chOff x="0" y="0"/>
          <a:chExt cx="0" cy="0"/>
        </a:xfrm>
      </p:grpSpPr>
      <p:pic>
        <p:nvPicPr>
          <p:cNvPr id="123" name="Google Shape;123;p17"/>
          <p:cNvPicPr preferRelativeResize="0"/>
          <p:nvPr/>
        </p:nvPicPr>
        <p:blipFill rotWithShape="1">
          <a:blip r:embed="rId2">
            <a:alphaModFix/>
          </a:blip>
          <a:srcRect b="0" l="47162" r="0" t="74827"/>
          <a:stretch/>
        </p:blipFill>
        <p:spPr>
          <a:xfrm flipH="1" rot="5400000">
            <a:off x="-2229549" y="11674"/>
            <a:ext cx="4326699" cy="2891402"/>
          </a:xfrm>
          <a:prstGeom prst="rect">
            <a:avLst/>
          </a:prstGeom>
          <a:noFill/>
          <a:ln>
            <a:noFill/>
          </a:ln>
        </p:spPr>
      </p:pic>
      <p:pic>
        <p:nvPicPr>
          <p:cNvPr id="124" name="Google Shape;124;p17"/>
          <p:cNvPicPr preferRelativeResize="0"/>
          <p:nvPr/>
        </p:nvPicPr>
        <p:blipFill rotWithShape="1">
          <a:blip r:embed="rId2">
            <a:alphaModFix/>
          </a:blip>
          <a:srcRect b="48633" l="0" r="17918" t="0"/>
          <a:stretch/>
        </p:blipFill>
        <p:spPr>
          <a:xfrm flipH="1" rot="5400000">
            <a:off x="6160713" y="3119537"/>
            <a:ext cx="4312325" cy="3784750"/>
          </a:xfrm>
          <a:prstGeom prst="rect">
            <a:avLst/>
          </a:prstGeom>
          <a:noFill/>
          <a:ln>
            <a:noFill/>
          </a:ln>
        </p:spPr>
      </p:pic>
      <p:sp>
        <p:nvSpPr>
          <p:cNvPr id="125" name="Google Shape;125;p1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pic>
        <p:nvPicPr>
          <p:cNvPr id="126" name="Google Shape;126;p17"/>
          <p:cNvPicPr preferRelativeResize="0"/>
          <p:nvPr/>
        </p:nvPicPr>
        <p:blipFill>
          <a:blip r:embed="rId3">
            <a:alphaModFix/>
          </a:blip>
          <a:stretch>
            <a:fillRect/>
          </a:stretch>
        </p:blipFill>
        <p:spPr>
          <a:xfrm flipH="1" rot="-2570094">
            <a:off x="8292900" y="3877122"/>
            <a:ext cx="1512072" cy="2589238"/>
          </a:xfrm>
          <a:prstGeom prst="rect">
            <a:avLst/>
          </a:prstGeom>
          <a:noFill/>
          <a:ln>
            <a:noFill/>
          </a:ln>
        </p:spPr>
      </p:pic>
      <p:pic>
        <p:nvPicPr>
          <p:cNvPr id="127" name="Google Shape;127;p17"/>
          <p:cNvPicPr preferRelativeResize="0"/>
          <p:nvPr/>
        </p:nvPicPr>
        <p:blipFill>
          <a:blip r:embed="rId3">
            <a:alphaModFix/>
          </a:blip>
          <a:stretch>
            <a:fillRect/>
          </a:stretch>
        </p:blipFill>
        <p:spPr>
          <a:xfrm flipH="1" rot="9326993">
            <a:off x="-719773" y="-1694780"/>
            <a:ext cx="1512073" cy="2589240"/>
          </a:xfrm>
          <a:prstGeom prst="rect">
            <a:avLst/>
          </a:prstGeom>
          <a:noFill/>
          <a:ln>
            <a:noFill/>
          </a:ln>
        </p:spPr>
      </p:pic>
      <p:pic>
        <p:nvPicPr>
          <p:cNvPr id="128" name="Google Shape;128;p17"/>
          <p:cNvPicPr preferRelativeResize="0"/>
          <p:nvPr/>
        </p:nvPicPr>
        <p:blipFill rotWithShape="1">
          <a:blip r:embed="rId4">
            <a:alphaModFix/>
          </a:blip>
          <a:srcRect b="0" l="0" r="0" t="47509"/>
          <a:stretch/>
        </p:blipFill>
        <p:spPr>
          <a:xfrm>
            <a:off x="3574077" y="-914052"/>
            <a:ext cx="2256735" cy="1359078"/>
          </a:xfrm>
          <a:prstGeom prst="rect">
            <a:avLst/>
          </a:prstGeom>
          <a:noFill/>
          <a:ln>
            <a:noFill/>
          </a:ln>
        </p:spPr>
      </p:pic>
      <p:cxnSp>
        <p:nvCxnSpPr>
          <p:cNvPr id="129" name="Google Shape;129;p17"/>
          <p:cNvCxnSpPr/>
          <p:nvPr/>
        </p:nvCxnSpPr>
        <p:spPr>
          <a:xfrm>
            <a:off x="1735800" y="1002215"/>
            <a:ext cx="5672400" cy="0"/>
          </a:xfrm>
          <a:prstGeom prst="straightConnector1">
            <a:avLst/>
          </a:prstGeom>
          <a:noFill/>
          <a:ln cap="flat" cmpd="sng" w="9525">
            <a:solidFill>
              <a:schemeClr val="dk1"/>
            </a:solidFill>
            <a:prstDash val="solid"/>
            <a:round/>
            <a:headEnd len="med" w="med" type="none"/>
            <a:tailEnd len="med" w="med" type="none"/>
          </a:ln>
        </p:spPr>
      </p:cxnSp>
      <p:sp>
        <p:nvSpPr>
          <p:cNvPr id="130" name="Google Shape;130;p17"/>
          <p:cNvSpPr txBox="1"/>
          <p:nvPr>
            <p:ph idx="1" type="subTitle"/>
          </p:nvPr>
        </p:nvSpPr>
        <p:spPr>
          <a:xfrm>
            <a:off x="720000" y="1243875"/>
            <a:ext cx="4839300" cy="336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31" name="Shape 131"/>
        <p:cNvGrpSpPr/>
        <p:nvPr/>
      </p:nvGrpSpPr>
      <p:grpSpPr>
        <a:xfrm>
          <a:off x="0" y="0"/>
          <a:ext cx="0" cy="0"/>
          <a:chOff x="0" y="0"/>
          <a:chExt cx="0" cy="0"/>
        </a:xfrm>
      </p:grpSpPr>
      <p:sp>
        <p:nvSpPr>
          <p:cNvPr id="132" name="Google Shape;132;p18"/>
          <p:cNvSpPr txBox="1"/>
          <p:nvPr>
            <p:ph type="title"/>
          </p:nvPr>
        </p:nvSpPr>
        <p:spPr>
          <a:xfrm>
            <a:off x="1831501" y="1419938"/>
            <a:ext cx="3499800" cy="413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3" name="Google Shape;133;p18"/>
          <p:cNvSpPr txBox="1"/>
          <p:nvPr>
            <p:ph idx="1" type="subTitle"/>
          </p:nvPr>
        </p:nvSpPr>
        <p:spPr>
          <a:xfrm>
            <a:off x="1831501" y="1757688"/>
            <a:ext cx="34998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8"/>
          <p:cNvSpPr txBox="1"/>
          <p:nvPr>
            <p:ph idx="2" type="title"/>
          </p:nvPr>
        </p:nvSpPr>
        <p:spPr>
          <a:xfrm>
            <a:off x="1831501" y="2556739"/>
            <a:ext cx="3499800" cy="413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 name="Google Shape;135;p18"/>
          <p:cNvSpPr txBox="1"/>
          <p:nvPr>
            <p:ph idx="3" type="subTitle"/>
          </p:nvPr>
        </p:nvSpPr>
        <p:spPr>
          <a:xfrm>
            <a:off x="1831501" y="2894494"/>
            <a:ext cx="34998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8"/>
          <p:cNvSpPr txBox="1"/>
          <p:nvPr>
            <p:ph idx="4" type="title"/>
          </p:nvPr>
        </p:nvSpPr>
        <p:spPr>
          <a:xfrm>
            <a:off x="1831501" y="3693540"/>
            <a:ext cx="3499800" cy="413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7" name="Google Shape;137;p18"/>
          <p:cNvSpPr txBox="1"/>
          <p:nvPr>
            <p:ph idx="5" type="subTitle"/>
          </p:nvPr>
        </p:nvSpPr>
        <p:spPr>
          <a:xfrm>
            <a:off x="1831501" y="4031300"/>
            <a:ext cx="34998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18"/>
          <p:cNvSpPr txBox="1"/>
          <p:nvPr>
            <p:ph idx="6"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pic>
        <p:nvPicPr>
          <p:cNvPr id="139" name="Google Shape;139;p18"/>
          <p:cNvPicPr preferRelativeResize="0"/>
          <p:nvPr/>
        </p:nvPicPr>
        <p:blipFill rotWithShape="1">
          <a:blip r:embed="rId2">
            <a:alphaModFix/>
          </a:blip>
          <a:srcRect b="43197" l="0" r="21923" t="0"/>
          <a:stretch/>
        </p:blipFill>
        <p:spPr>
          <a:xfrm rot="5400000">
            <a:off x="-1668561" y="-2840414"/>
            <a:ext cx="4101899" cy="4185324"/>
          </a:xfrm>
          <a:prstGeom prst="rect">
            <a:avLst/>
          </a:prstGeom>
          <a:noFill/>
          <a:ln>
            <a:noFill/>
          </a:ln>
        </p:spPr>
      </p:pic>
      <p:pic>
        <p:nvPicPr>
          <p:cNvPr id="140" name="Google Shape;140;p18"/>
          <p:cNvPicPr preferRelativeResize="0"/>
          <p:nvPr/>
        </p:nvPicPr>
        <p:blipFill rotWithShape="1">
          <a:blip r:embed="rId2">
            <a:alphaModFix/>
          </a:blip>
          <a:srcRect b="14809" l="46509" r="-1608" t="78795"/>
          <a:stretch/>
        </p:blipFill>
        <p:spPr>
          <a:xfrm rot="-5400000">
            <a:off x="6163500" y="2145000"/>
            <a:ext cx="5243126" cy="853473"/>
          </a:xfrm>
          <a:prstGeom prst="rect">
            <a:avLst/>
          </a:prstGeom>
          <a:noFill/>
          <a:ln>
            <a:noFill/>
          </a:ln>
        </p:spPr>
      </p:pic>
      <p:cxnSp>
        <p:nvCxnSpPr>
          <p:cNvPr id="141" name="Google Shape;141;p18"/>
          <p:cNvCxnSpPr/>
          <p:nvPr/>
        </p:nvCxnSpPr>
        <p:spPr>
          <a:xfrm>
            <a:off x="1735800" y="1002215"/>
            <a:ext cx="567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42" name="Shape 142"/>
        <p:cNvGrpSpPr/>
        <p:nvPr/>
      </p:nvGrpSpPr>
      <p:grpSpPr>
        <a:xfrm>
          <a:off x="0" y="0"/>
          <a:ext cx="0" cy="0"/>
          <a:chOff x="0" y="0"/>
          <a:chExt cx="0" cy="0"/>
        </a:xfrm>
      </p:grpSpPr>
      <p:sp>
        <p:nvSpPr>
          <p:cNvPr id="143" name="Google Shape;143;p19"/>
          <p:cNvSpPr txBox="1"/>
          <p:nvPr>
            <p:ph type="title"/>
          </p:nvPr>
        </p:nvSpPr>
        <p:spPr>
          <a:xfrm>
            <a:off x="1927404" y="1483100"/>
            <a:ext cx="2305500" cy="391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4" name="Google Shape;144;p19"/>
          <p:cNvSpPr txBox="1"/>
          <p:nvPr>
            <p:ph idx="1" type="subTitle"/>
          </p:nvPr>
        </p:nvSpPr>
        <p:spPr>
          <a:xfrm>
            <a:off x="1927404" y="1798750"/>
            <a:ext cx="23055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19"/>
          <p:cNvSpPr txBox="1"/>
          <p:nvPr>
            <p:ph idx="2" type="title"/>
          </p:nvPr>
        </p:nvSpPr>
        <p:spPr>
          <a:xfrm>
            <a:off x="5963667" y="1483100"/>
            <a:ext cx="2305500" cy="391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6" name="Google Shape;146;p19"/>
          <p:cNvSpPr txBox="1"/>
          <p:nvPr>
            <p:ph idx="3" type="subTitle"/>
          </p:nvPr>
        </p:nvSpPr>
        <p:spPr>
          <a:xfrm>
            <a:off x="5963667" y="1798750"/>
            <a:ext cx="23055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19"/>
          <p:cNvSpPr txBox="1"/>
          <p:nvPr>
            <p:ph idx="4" type="title"/>
          </p:nvPr>
        </p:nvSpPr>
        <p:spPr>
          <a:xfrm>
            <a:off x="1927404" y="2581025"/>
            <a:ext cx="2305500" cy="391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8" name="Google Shape;148;p19"/>
          <p:cNvSpPr txBox="1"/>
          <p:nvPr>
            <p:ph idx="5" type="subTitle"/>
          </p:nvPr>
        </p:nvSpPr>
        <p:spPr>
          <a:xfrm>
            <a:off x="1927404" y="2905838"/>
            <a:ext cx="23055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19"/>
          <p:cNvSpPr txBox="1"/>
          <p:nvPr>
            <p:ph idx="6" type="title"/>
          </p:nvPr>
        </p:nvSpPr>
        <p:spPr>
          <a:xfrm>
            <a:off x="1927401" y="3678950"/>
            <a:ext cx="2305500" cy="391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0" name="Google Shape;150;p19"/>
          <p:cNvSpPr txBox="1"/>
          <p:nvPr>
            <p:ph idx="7" type="subTitle"/>
          </p:nvPr>
        </p:nvSpPr>
        <p:spPr>
          <a:xfrm>
            <a:off x="1927400" y="4012925"/>
            <a:ext cx="23055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19"/>
          <p:cNvSpPr txBox="1"/>
          <p:nvPr>
            <p:ph idx="8" type="title"/>
          </p:nvPr>
        </p:nvSpPr>
        <p:spPr>
          <a:xfrm>
            <a:off x="5963671" y="2599400"/>
            <a:ext cx="2305500" cy="391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2" name="Google Shape;152;p19"/>
          <p:cNvSpPr txBox="1"/>
          <p:nvPr>
            <p:ph idx="9" type="subTitle"/>
          </p:nvPr>
        </p:nvSpPr>
        <p:spPr>
          <a:xfrm>
            <a:off x="5963670" y="2905838"/>
            <a:ext cx="23055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19"/>
          <p:cNvSpPr txBox="1"/>
          <p:nvPr>
            <p:ph idx="13" type="title"/>
          </p:nvPr>
        </p:nvSpPr>
        <p:spPr>
          <a:xfrm>
            <a:off x="5963671" y="3715700"/>
            <a:ext cx="2305500" cy="391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4" name="Google Shape;154;p19"/>
          <p:cNvSpPr txBox="1"/>
          <p:nvPr>
            <p:ph idx="14" type="subTitle"/>
          </p:nvPr>
        </p:nvSpPr>
        <p:spPr>
          <a:xfrm>
            <a:off x="5963670" y="4012925"/>
            <a:ext cx="23055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19"/>
          <p:cNvSpPr txBox="1"/>
          <p:nvPr>
            <p:ph idx="15"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6" name="Google Shape;156;p19"/>
          <p:cNvPicPr preferRelativeResize="0"/>
          <p:nvPr/>
        </p:nvPicPr>
        <p:blipFill rotWithShape="1">
          <a:blip r:embed="rId2">
            <a:alphaModFix/>
          </a:blip>
          <a:srcRect b="51446" l="20800" r="12701" t="28232"/>
          <a:stretch/>
        </p:blipFill>
        <p:spPr>
          <a:xfrm flipH="1" rot="-5400000">
            <a:off x="-1069784" y="956611"/>
            <a:ext cx="3493700" cy="1497277"/>
          </a:xfrm>
          <a:prstGeom prst="rect">
            <a:avLst/>
          </a:prstGeom>
          <a:noFill/>
          <a:ln>
            <a:noFill/>
          </a:ln>
        </p:spPr>
      </p:pic>
      <p:pic>
        <p:nvPicPr>
          <p:cNvPr id="157" name="Google Shape;157;p19"/>
          <p:cNvPicPr preferRelativeResize="0"/>
          <p:nvPr/>
        </p:nvPicPr>
        <p:blipFill rotWithShape="1">
          <a:blip r:embed="rId2">
            <a:alphaModFix/>
          </a:blip>
          <a:srcRect b="14809" l="46508" r="1683" t="78795"/>
          <a:stretch/>
        </p:blipFill>
        <p:spPr>
          <a:xfrm rot="-5400000">
            <a:off x="6258452" y="2024351"/>
            <a:ext cx="4929924" cy="853473"/>
          </a:xfrm>
          <a:prstGeom prst="rect">
            <a:avLst/>
          </a:prstGeom>
          <a:noFill/>
          <a:ln>
            <a:noFill/>
          </a:ln>
        </p:spPr>
      </p:pic>
      <p:cxnSp>
        <p:nvCxnSpPr>
          <p:cNvPr id="158" name="Google Shape;158;p19"/>
          <p:cNvCxnSpPr/>
          <p:nvPr/>
        </p:nvCxnSpPr>
        <p:spPr>
          <a:xfrm>
            <a:off x="1735800" y="1002215"/>
            <a:ext cx="5672400" cy="0"/>
          </a:xfrm>
          <a:prstGeom prst="straightConnector1">
            <a:avLst/>
          </a:prstGeom>
          <a:noFill/>
          <a:ln cap="flat" cmpd="sng" w="9525">
            <a:solidFill>
              <a:schemeClr val="dk1"/>
            </a:solidFill>
            <a:prstDash val="solid"/>
            <a:round/>
            <a:headEnd len="med" w="med" type="none"/>
            <a:tailEnd len="med" w="med" type="none"/>
          </a:ln>
        </p:spPr>
      </p:cxnSp>
      <p:pic>
        <p:nvPicPr>
          <p:cNvPr id="159" name="Google Shape;159;p19"/>
          <p:cNvPicPr preferRelativeResize="0"/>
          <p:nvPr/>
        </p:nvPicPr>
        <p:blipFill>
          <a:blip r:embed="rId3">
            <a:alphaModFix/>
          </a:blip>
          <a:stretch>
            <a:fillRect/>
          </a:stretch>
        </p:blipFill>
        <p:spPr>
          <a:xfrm rot="9818797">
            <a:off x="-110186" y="-1342840"/>
            <a:ext cx="1512071" cy="258923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60" name="Shape 160"/>
        <p:cNvGrpSpPr/>
        <p:nvPr/>
      </p:nvGrpSpPr>
      <p:grpSpPr>
        <a:xfrm>
          <a:off x="0" y="0"/>
          <a:ext cx="0" cy="0"/>
          <a:chOff x="0" y="0"/>
          <a:chExt cx="0" cy="0"/>
        </a:xfrm>
      </p:grpSpPr>
      <p:pic>
        <p:nvPicPr>
          <p:cNvPr id="161" name="Google Shape;161;p20"/>
          <p:cNvPicPr preferRelativeResize="0"/>
          <p:nvPr/>
        </p:nvPicPr>
        <p:blipFill rotWithShape="1">
          <a:blip r:embed="rId2">
            <a:alphaModFix/>
          </a:blip>
          <a:srcRect b="43197" l="0" r="2391" t="0"/>
          <a:stretch/>
        </p:blipFill>
        <p:spPr>
          <a:xfrm flipH="1" rot="5400000">
            <a:off x="4487253" y="479077"/>
            <a:ext cx="5128173" cy="4185324"/>
          </a:xfrm>
          <a:prstGeom prst="rect">
            <a:avLst/>
          </a:prstGeom>
          <a:noFill/>
          <a:ln>
            <a:noFill/>
          </a:ln>
        </p:spPr>
      </p:pic>
      <p:pic>
        <p:nvPicPr>
          <p:cNvPr id="162" name="Google Shape;162;p20"/>
          <p:cNvPicPr preferRelativeResize="0"/>
          <p:nvPr/>
        </p:nvPicPr>
        <p:blipFill rotWithShape="1">
          <a:blip r:embed="rId2">
            <a:alphaModFix/>
          </a:blip>
          <a:srcRect b="0" l="47162" r="0" t="74827"/>
          <a:stretch/>
        </p:blipFill>
        <p:spPr>
          <a:xfrm flipH="1" rot="5400000">
            <a:off x="-717648" y="717649"/>
            <a:ext cx="4326699" cy="2891402"/>
          </a:xfrm>
          <a:prstGeom prst="rect">
            <a:avLst/>
          </a:prstGeom>
          <a:noFill/>
          <a:ln>
            <a:noFill/>
          </a:ln>
        </p:spPr>
      </p:pic>
      <p:sp>
        <p:nvSpPr>
          <p:cNvPr id="163" name="Google Shape;163;p20"/>
          <p:cNvSpPr txBox="1"/>
          <p:nvPr>
            <p:ph hasCustomPrompt="1" type="title"/>
          </p:nvPr>
        </p:nvSpPr>
        <p:spPr>
          <a:xfrm>
            <a:off x="1848000" y="543012"/>
            <a:ext cx="5448000" cy="75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 name="Google Shape;164;p20"/>
          <p:cNvSpPr txBox="1"/>
          <p:nvPr>
            <p:ph idx="1" type="subTitle"/>
          </p:nvPr>
        </p:nvSpPr>
        <p:spPr>
          <a:xfrm>
            <a:off x="1848000" y="1297887"/>
            <a:ext cx="5448000" cy="309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0"/>
          <p:cNvSpPr txBox="1"/>
          <p:nvPr>
            <p:ph hasCustomPrompt="1" idx="2" type="title"/>
          </p:nvPr>
        </p:nvSpPr>
        <p:spPr>
          <a:xfrm>
            <a:off x="1848000" y="3536391"/>
            <a:ext cx="5448000" cy="75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5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6" name="Google Shape;166;p20"/>
          <p:cNvSpPr txBox="1"/>
          <p:nvPr>
            <p:ph idx="3" type="subTitle"/>
          </p:nvPr>
        </p:nvSpPr>
        <p:spPr>
          <a:xfrm>
            <a:off x="1848000" y="4291188"/>
            <a:ext cx="5448000" cy="309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7" name="Google Shape;167;p20"/>
          <p:cNvPicPr preferRelativeResize="0"/>
          <p:nvPr/>
        </p:nvPicPr>
        <p:blipFill>
          <a:blip r:embed="rId3">
            <a:alphaModFix/>
          </a:blip>
          <a:stretch>
            <a:fillRect/>
          </a:stretch>
        </p:blipFill>
        <p:spPr>
          <a:xfrm rot="-9521584">
            <a:off x="-205275" y="-755121"/>
            <a:ext cx="1512075" cy="2589239"/>
          </a:xfrm>
          <a:prstGeom prst="rect">
            <a:avLst/>
          </a:prstGeom>
          <a:noFill/>
          <a:ln>
            <a:noFill/>
          </a:ln>
        </p:spPr>
      </p:pic>
      <p:pic>
        <p:nvPicPr>
          <p:cNvPr id="168" name="Google Shape;168;p20"/>
          <p:cNvPicPr preferRelativeResize="0"/>
          <p:nvPr/>
        </p:nvPicPr>
        <p:blipFill rotWithShape="1">
          <a:blip r:embed="rId4">
            <a:alphaModFix/>
          </a:blip>
          <a:srcRect b="0" l="0" r="0" t="47509"/>
          <a:stretch/>
        </p:blipFill>
        <p:spPr>
          <a:xfrm flipH="1">
            <a:off x="4192276" y="-1138452"/>
            <a:ext cx="2256735" cy="13590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43197" l="0" r="2391" t="0"/>
          <a:stretch/>
        </p:blipFill>
        <p:spPr>
          <a:xfrm flipH="1" rot="5400000">
            <a:off x="4555052" y="479077"/>
            <a:ext cx="5128173" cy="4185324"/>
          </a:xfrm>
          <a:prstGeom prst="rect">
            <a:avLst/>
          </a:prstGeom>
          <a:noFill/>
          <a:ln>
            <a:noFill/>
          </a:ln>
        </p:spPr>
      </p:pic>
      <p:pic>
        <p:nvPicPr>
          <p:cNvPr id="17" name="Google Shape;17;p3"/>
          <p:cNvPicPr preferRelativeResize="0"/>
          <p:nvPr/>
        </p:nvPicPr>
        <p:blipFill rotWithShape="1">
          <a:blip r:embed="rId2">
            <a:alphaModFix/>
          </a:blip>
          <a:srcRect b="14809" l="46509" r="-1608" t="78795"/>
          <a:stretch/>
        </p:blipFill>
        <p:spPr>
          <a:xfrm flipH="1" rot="5400000">
            <a:off x="-2777400" y="2145000"/>
            <a:ext cx="5243126" cy="853473"/>
          </a:xfrm>
          <a:prstGeom prst="rect">
            <a:avLst/>
          </a:prstGeom>
          <a:noFill/>
          <a:ln>
            <a:noFill/>
          </a:ln>
        </p:spPr>
      </p:pic>
      <p:sp>
        <p:nvSpPr>
          <p:cNvPr id="18" name="Google Shape;18;p3"/>
          <p:cNvSpPr txBox="1"/>
          <p:nvPr>
            <p:ph type="title"/>
          </p:nvPr>
        </p:nvSpPr>
        <p:spPr>
          <a:xfrm>
            <a:off x="727925" y="2180982"/>
            <a:ext cx="4839300" cy="5436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1021874" y="741461"/>
            <a:ext cx="1268400" cy="126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727937" y="2861014"/>
            <a:ext cx="4839300" cy="47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9" name="Shape 169"/>
        <p:cNvGrpSpPr/>
        <p:nvPr/>
      </p:nvGrpSpPr>
      <p:grpSpPr>
        <a:xfrm>
          <a:off x="0" y="0"/>
          <a:ext cx="0" cy="0"/>
          <a:chOff x="0" y="0"/>
          <a:chExt cx="0" cy="0"/>
        </a:xfrm>
      </p:grpSpPr>
      <p:pic>
        <p:nvPicPr>
          <p:cNvPr id="170" name="Google Shape;170;p21"/>
          <p:cNvPicPr preferRelativeResize="0"/>
          <p:nvPr/>
        </p:nvPicPr>
        <p:blipFill rotWithShape="1">
          <a:blip r:embed="rId2">
            <a:alphaModFix/>
          </a:blip>
          <a:srcRect b="43197" l="0" r="2391" t="0"/>
          <a:stretch/>
        </p:blipFill>
        <p:spPr>
          <a:xfrm flipH="1" rot="5400000">
            <a:off x="4468889" y="486752"/>
            <a:ext cx="5128173" cy="4185324"/>
          </a:xfrm>
          <a:prstGeom prst="rect">
            <a:avLst/>
          </a:prstGeom>
          <a:noFill/>
          <a:ln>
            <a:noFill/>
          </a:ln>
        </p:spPr>
      </p:pic>
      <p:pic>
        <p:nvPicPr>
          <p:cNvPr id="171" name="Google Shape;171;p21"/>
          <p:cNvPicPr preferRelativeResize="0"/>
          <p:nvPr/>
        </p:nvPicPr>
        <p:blipFill rotWithShape="1">
          <a:blip r:embed="rId2">
            <a:alphaModFix/>
          </a:blip>
          <a:srcRect b="4919" l="47162" r="26278" t="74827"/>
          <a:stretch/>
        </p:blipFill>
        <p:spPr>
          <a:xfrm flipH="1" rot="5400000">
            <a:off x="75713" y="-182625"/>
            <a:ext cx="2174926" cy="2326349"/>
          </a:xfrm>
          <a:prstGeom prst="rect">
            <a:avLst/>
          </a:prstGeom>
          <a:noFill/>
          <a:ln>
            <a:noFill/>
          </a:ln>
        </p:spPr>
      </p:pic>
      <p:sp>
        <p:nvSpPr>
          <p:cNvPr id="172" name="Google Shape;172;p21"/>
          <p:cNvSpPr txBox="1"/>
          <p:nvPr>
            <p:ph type="title"/>
          </p:nvPr>
        </p:nvSpPr>
        <p:spPr>
          <a:xfrm>
            <a:off x="1599000" y="540000"/>
            <a:ext cx="5946000" cy="88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21"/>
          <p:cNvSpPr txBox="1"/>
          <p:nvPr>
            <p:ph idx="1" type="subTitle"/>
          </p:nvPr>
        </p:nvSpPr>
        <p:spPr>
          <a:xfrm>
            <a:off x="1599000" y="2433850"/>
            <a:ext cx="5946000" cy="132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 name="Google Shape;174;p21"/>
          <p:cNvSpPr txBox="1"/>
          <p:nvPr/>
        </p:nvSpPr>
        <p:spPr>
          <a:xfrm>
            <a:off x="1599000" y="3716478"/>
            <a:ext cx="5946000" cy="556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 </a:t>
            </a:r>
            <a:r>
              <a:rPr lang="en" sz="1200">
                <a:solidFill>
                  <a:schemeClr val="dk1"/>
                </a:solidFill>
                <a:latin typeface="Montserrat Medium"/>
                <a:ea typeface="Montserrat Medium"/>
                <a:cs typeface="Montserrat Medium"/>
                <a:sym typeface="Montserrat Medium"/>
              </a:rPr>
              <a:t>This presentation template was created by</a:t>
            </a:r>
            <a:r>
              <a:rPr b="1" lang="en" sz="1200">
                <a:solidFill>
                  <a:schemeClr val="dk1"/>
                </a:solidFill>
                <a:latin typeface="Montserrat"/>
                <a:ea typeface="Montserrat"/>
                <a:cs typeface="Montserrat"/>
                <a:sym typeface="Montserrat"/>
              </a:rPr>
              <a:t>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b="1" lang="en" sz="1200">
                <a:solidFill>
                  <a:schemeClr val="dk1"/>
                </a:solidFill>
                <a:latin typeface="Montserrat"/>
                <a:ea typeface="Montserrat"/>
                <a:cs typeface="Montserrat"/>
                <a:sym typeface="Montserrat"/>
              </a:rPr>
              <a:t>,</a:t>
            </a:r>
            <a:r>
              <a:rPr lang="en" sz="1200">
                <a:solidFill>
                  <a:schemeClr val="dk1"/>
                </a:solidFill>
                <a:latin typeface="Montserrat Medium"/>
                <a:ea typeface="Montserrat Medium"/>
                <a:cs typeface="Montserrat Medium"/>
                <a:sym typeface="Montserrat Medium"/>
              </a:rPr>
              <a:t> and includes icons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dk1"/>
                </a:solidFill>
                <a:latin typeface="Montserrat Medium"/>
                <a:ea typeface="Montserrat Medium"/>
                <a:cs typeface="Montserrat Medium"/>
                <a:sym typeface="Montserrat Medium"/>
              </a:rPr>
              <a:t>, and infographics &amp; images by</a:t>
            </a:r>
            <a:r>
              <a:rPr b="1" lang="en" sz="1200">
                <a:solidFill>
                  <a:schemeClr val="dk1"/>
                </a:solidFill>
                <a:latin typeface="Montserrat"/>
                <a:ea typeface="Montserrat"/>
                <a:cs typeface="Montserrat"/>
                <a:sym typeface="Montserrat"/>
              </a:rPr>
              <a:t> </a:t>
            </a:r>
            <a:r>
              <a:rPr b="1" lang="en" sz="1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200">
                <a:solidFill>
                  <a:schemeClr val="dk1"/>
                </a:solidFill>
                <a:latin typeface="Montserrat Medium"/>
                <a:ea typeface="Montserrat Medium"/>
                <a:cs typeface="Montserrat Medium"/>
                <a:sym typeface="Montserrat Medium"/>
              </a:rPr>
              <a:t> </a:t>
            </a:r>
            <a:endParaRPr sz="1200">
              <a:solidFill>
                <a:schemeClr val="dk1"/>
              </a:solidFill>
              <a:latin typeface="Montserrat Medium"/>
              <a:ea typeface="Montserrat Medium"/>
              <a:cs typeface="Montserrat Medium"/>
              <a:sym typeface="Montserrat Medium"/>
            </a:endParaRPr>
          </a:p>
        </p:txBody>
      </p:sp>
      <p:cxnSp>
        <p:nvCxnSpPr>
          <p:cNvPr id="175" name="Google Shape;175;p21"/>
          <p:cNvCxnSpPr/>
          <p:nvPr/>
        </p:nvCxnSpPr>
        <p:spPr>
          <a:xfrm>
            <a:off x="2374200" y="1465135"/>
            <a:ext cx="4395600" cy="0"/>
          </a:xfrm>
          <a:prstGeom prst="straightConnector1">
            <a:avLst/>
          </a:prstGeom>
          <a:noFill/>
          <a:ln cap="flat" cmpd="sng" w="9525">
            <a:solidFill>
              <a:schemeClr val="dk1"/>
            </a:solidFill>
            <a:prstDash val="solid"/>
            <a:round/>
            <a:headEnd len="med" w="med" type="none"/>
            <a:tailEnd len="med" w="med" type="none"/>
          </a:ln>
        </p:spPr>
      </p:cxnSp>
      <p:pic>
        <p:nvPicPr>
          <p:cNvPr id="176" name="Google Shape;176;p21"/>
          <p:cNvPicPr preferRelativeResize="0"/>
          <p:nvPr/>
        </p:nvPicPr>
        <p:blipFill>
          <a:blip r:embed="rId6">
            <a:alphaModFix/>
          </a:blip>
          <a:stretch>
            <a:fillRect/>
          </a:stretch>
        </p:blipFill>
        <p:spPr>
          <a:xfrm>
            <a:off x="7860380" y="-975415"/>
            <a:ext cx="2569162" cy="258923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77" name="Shape 177"/>
        <p:cNvGrpSpPr/>
        <p:nvPr/>
      </p:nvGrpSpPr>
      <p:grpSpPr>
        <a:xfrm>
          <a:off x="0" y="0"/>
          <a:ext cx="0" cy="0"/>
          <a:chOff x="0" y="0"/>
          <a:chExt cx="0" cy="0"/>
        </a:xfrm>
      </p:grpSpPr>
      <p:pic>
        <p:nvPicPr>
          <p:cNvPr id="178" name="Google Shape;178;p22"/>
          <p:cNvPicPr preferRelativeResize="0"/>
          <p:nvPr/>
        </p:nvPicPr>
        <p:blipFill rotWithShape="1">
          <a:blip r:embed="rId2">
            <a:alphaModFix/>
          </a:blip>
          <a:srcRect b="0" l="47162" r="0" t="74827"/>
          <a:stretch/>
        </p:blipFill>
        <p:spPr>
          <a:xfrm rot="-5400000">
            <a:off x="6378450" y="11674"/>
            <a:ext cx="4326699" cy="2891402"/>
          </a:xfrm>
          <a:prstGeom prst="rect">
            <a:avLst/>
          </a:prstGeom>
          <a:noFill/>
          <a:ln>
            <a:noFill/>
          </a:ln>
        </p:spPr>
      </p:pic>
      <p:pic>
        <p:nvPicPr>
          <p:cNvPr id="179" name="Google Shape;179;p22"/>
          <p:cNvPicPr preferRelativeResize="0"/>
          <p:nvPr/>
        </p:nvPicPr>
        <p:blipFill rotWithShape="1">
          <a:blip r:embed="rId2">
            <a:alphaModFix/>
          </a:blip>
          <a:srcRect b="48633" l="0" r="17918" t="0"/>
          <a:stretch/>
        </p:blipFill>
        <p:spPr>
          <a:xfrm rot="-5400000">
            <a:off x="-1997438" y="3119537"/>
            <a:ext cx="4312325" cy="3784750"/>
          </a:xfrm>
          <a:prstGeom prst="rect">
            <a:avLst/>
          </a:prstGeom>
          <a:noFill/>
          <a:ln>
            <a:noFill/>
          </a:ln>
        </p:spPr>
      </p:pic>
      <p:pic>
        <p:nvPicPr>
          <p:cNvPr id="180" name="Google Shape;180;p22"/>
          <p:cNvPicPr preferRelativeResize="0"/>
          <p:nvPr/>
        </p:nvPicPr>
        <p:blipFill>
          <a:blip r:embed="rId3">
            <a:alphaModFix/>
          </a:blip>
          <a:stretch>
            <a:fillRect/>
          </a:stretch>
        </p:blipFill>
        <p:spPr>
          <a:xfrm rot="2570094">
            <a:off x="-982272" y="4232122"/>
            <a:ext cx="1512072" cy="2589238"/>
          </a:xfrm>
          <a:prstGeom prst="rect">
            <a:avLst/>
          </a:prstGeom>
          <a:noFill/>
          <a:ln>
            <a:noFill/>
          </a:ln>
        </p:spPr>
      </p:pic>
      <p:pic>
        <p:nvPicPr>
          <p:cNvPr id="181" name="Google Shape;181;p22"/>
          <p:cNvPicPr preferRelativeResize="0"/>
          <p:nvPr/>
        </p:nvPicPr>
        <p:blipFill>
          <a:blip r:embed="rId3">
            <a:alphaModFix/>
          </a:blip>
          <a:stretch>
            <a:fillRect/>
          </a:stretch>
        </p:blipFill>
        <p:spPr>
          <a:xfrm rot="-9326993">
            <a:off x="8227625" y="-1555668"/>
            <a:ext cx="1512073" cy="258924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82" name="Shape 182"/>
        <p:cNvGrpSpPr/>
        <p:nvPr/>
      </p:nvGrpSpPr>
      <p:grpSpPr>
        <a:xfrm>
          <a:off x="0" y="0"/>
          <a:ext cx="0" cy="0"/>
          <a:chOff x="0" y="0"/>
          <a:chExt cx="0" cy="0"/>
        </a:xfrm>
      </p:grpSpPr>
      <p:pic>
        <p:nvPicPr>
          <p:cNvPr id="183" name="Google Shape;183;p23"/>
          <p:cNvPicPr preferRelativeResize="0"/>
          <p:nvPr/>
        </p:nvPicPr>
        <p:blipFill rotWithShape="1">
          <a:blip r:embed="rId2">
            <a:alphaModFix/>
          </a:blip>
          <a:srcRect b="43197" l="0" r="2391" t="0"/>
          <a:stretch/>
        </p:blipFill>
        <p:spPr>
          <a:xfrm flipH="1" rot="5400000">
            <a:off x="4487253" y="479077"/>
            <a:ext cx="5128173" cy="4185324"/>
          </a:xfrm>
          <a:prstGeom prst="rect">
            <a:avLst/>
          </a:prstGeom>
          <a:noFill/>
          <a:ln>
            <a:noFill/>
          </a:ln>
        </p:spPr>
      </p:pic>
      <p:pic>
        <p:nvPicPr>
          <p:cNvPr id="184" name="Google Shape;184;p23"/>
          <p:cNvPicPr preferRelativeResize="0"/>
          <p:nvPr/>
        </p:nvPicPr>
        <p:blipFill rotWithShape="1">
          <a:blip r:embed="rId2">
            <a:alphaModFix/>
          </a:blip>
          <a:srcRect b="0" l="47162" r="0" t="74827"/>
          <a:stretch/>
        </p:blipFill>
        <p:spPr>
          <a:xfrm flipH="1" rot="5400000">
            <a:off x="-717648" y="717649"/>
            <a:ext cx="4326699" cy="2891402"/>
          </a:xfrm>
          <a:prstGeom prst="rect">
            <a:avLst/>
          </a:prstGeom>
          <a:noFill/>
          <a:ln>
            <a:noFill/>
          </a:ln>
        </p:spPr>
      </p:pic>
      <p:pic>
        <p:nvPicPr>
          <p:cNvPr id="185" name="Google Shape;185;p23"/>
          <p:cNvPicPr preferRelativeResize="0"/>
          <p:nvPr/>
        </p:nvPicPr>
        <p:blipFill>
          <a:blip r:embed="rId3">
            <a:alphaModFix/>
          </a:blip>
          <a:stretch>
            <a:fillRect/>
          </a:stretch>
        </p:blipFill>
        <p:spPr>
          <a:xfrm rot="9085070">
            <a:off x="-429723" y="-1290540"/>
            <a:ext cx="1512073" cy="25892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4"/>
          <p:cNvSpPr txBox="1"/>
          <p:nvPr>
            <p:ph idx="1" type="subTitle"/>
          </p:nvPr>
        </p:nvSpPr>
        <p:spPr>
          <a:xfrm>
            <a:off x="720000" y="1242550"/>
            <a:ext cx="4839300" cy="239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pic>
        <p:nvPicPr>
          <p:cNvPr id="24" name="Google Shape;24;p4"/>
          <p:cNvPicPr preferRelativeResize="0"/>
          <p:nvPr/>
        </p:nvPicPr>
        <p:blipFill rotWithShape="1">
          <a:blip r:embed="rId2">
            <a:alphaModFix/>
          </a:blip>
          <a:srcRect b="0" l="47162" r="0" t="74827"/>
          <a:stretch/>
        </p:blipFill>
        <p:spPr>
          <a:xfrm rot="-5400000">
            <a:off x="6378450" y="11674"/>
            <a:ext cx="4326699" cy="2891402"/>
          </a:xfrm>
          <a:prstGeom prst="rect">
            <a:avLst/>
          </a:prstGeom>
          <a:noFill/>
          <a:ln>
            <a:noFill/>
          </a:ln>
        </p:spPr>
      </p:pic>
      <p:pic>
        <p:nvPicPr>
          <p:cNvPr id="25" name="Google Shape;25;p4"/>
          <p:cNvPicPr preferRelativeResize="0"/>
          <p:nvPr/>
        </p:nvPicPr>
        <p:blipFill rotWithShape="1">
          <a:blip r:embed="rId2">
            <a:alphaModFix/>
          </a:blip>
          <a:srcRect b="48633" l="0" r="17918" t="0"/>
          <a:stretch/>
        </p:blipFill>
        <p:spPr>
          <a:xfrm rot="-5400000">
            <a:off x="-1997438" y="3119537"/>
            <a:ext cx="4312325" cy="3784750"/>
          </a:xfrm>
          <a:prstGeom prst="rect">
            <a:avLst/>
          </a:prstGeom>
          <a:noFill/>
          <a:ln>
            <a:noFill/>
          </a:ln>
        </p:spPr>
      </p:pic>
      <p:pic>
        <p:nvPicPr>
          <p:cNvPr id="26" name="Google Shape;26;p4"/>
          <p:cNvPicPr preferRelativeResize="0"/>
          <p:nvPr/>
        </p:nvPicPr>
        <p:blipFill>
          <a:blip r:embed="rId3">
            <a:alphaModFix/>
          </a:blip>
          <a:stretch>
            <a:fillRect/>
          </a:stretch>
        </p:blipFill>
        <p:spPr>
          <a:xfrm rot="2570094">
            <a:off x="-982272" y="4232122"/>
            <a:ext cx="1512072" cy="2589238"/>
          </a:xfrm>
          <a:prstGeom prst="rect">
            <a:avLst/>
          </a:prstGeom>
          <a:noFill/>
          <a:ln>
            <a:noFill/>
          </a:ln>
        </p:spPr>
      </p:pic>
      <p:pic>
        <p:nvPicPr>
          <p:cNvPr id="27" name="Google Shape;27;p4"/>
          <p:cNvPicPr preferRelativeResize="0"/>
          <p:nvPr/>
        </p:nvPicPr>
        <p:blipFill>
          <a:blip r:embed="rId3">
            <a:alphaModFix/>
          </a:blip>
          <a:stretch>
            <a:fillRect/>
          </a:stretch>
        </p:blipFill>
        <p:spPr>
          <a:xfrm rot="-9326993">
            <a:off x="8227625" y="-1555668"/>
            <a:ext cx="1512073" cy="2589240"/>
          </a:xfrm>
          <a:prstGeom prst="rect">
            <a:avLst/>
          </a:prstGeom>
          <a:noFill/>
          <a:ln>
            <a:noFill/>
          </a:ln>
        </p:spPr>
      </p:pic>
      <p:pic>
        <p:nvPicPr>
          <p:cNvPr id="28" name="Google Shape;28;p4"/>
          <p:cNvPicPr preferRelativeResize="0"/>
          <p:nvPr/>
        </p:nvPicPr>
        <p:blipFill rotWithShape="1">
          <a:blip r:embed="rId4">
            <a:alphaModFix/>
          </a:blip>
          <a:srcRect b="0" l="0" r="0" t="47509"/>
          <a:stretch/>
        </p:blipFill>
        <p:spPr>
          <a:xfrm>
            <a:off x="3574077" y="-914052"/>
            <a:ext cx="2256735" cy="1359078"/>
          </a:xfrm>
          <a:prstGeom prst="rect">
            <a:avLst/>
          </a:prstGeom>
          <a:noFill/>
          <a:ln>
            <a:noFill/>
          </a:ln>
        </p:spPr>
      </p:pic>
      <p:cxnSp>
        <p:nvCxnSpPr>
          <p:cNvPr id="29" name="Google Shape;29;p4"/>
          <p:cNvCxnSpPr/>
          <p:nvPr/>
        </p:nvCxnSpPr>
        <p:spPr>
          <a:xfrm>
            <a:off x="1735800" y="1002215"/>
            <a:ext cx="567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idx="1" type="subTitle"/>
          </p:nvPr>
        </p:nvSpPr>
        <p:spPr>
          <a:xfrm>
            <a:off x="2608013" y="3116847"/>
            <a:ext cx="5312700" cy="425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200">
                <a:solidFill>
                  <a:schemeClr val="dk2"/>
                </a:solidFill>
                <a:latin typeface="Yeseva One"/>
                <a:ea typeface="Yeseva One"/>
                <a:cs typeface="Yeseva One"/>
                <a:sym typeface="Yeseva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 name="Google Shape;32;p5"/>
          <p:cNvSpPr txBox="1"/>
          <p:nvPr>
            <p:ph idx="2" type="subTitle"/>
          </p:nvPr>
        </p:nvSpPr>
        <p:spPr>
          <a:xfrm>
            <a:off x="2608013" y="1435600"/>
            <a:ext cx="5312700" cy="42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latin typeface="Yeseva One"/>
                <a:ea typeface="Yeseva One"/>
                <a:cs typeface="Yeseva One"/>
                <a:sym typeface="Yesev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 name="Google Shape;33;p5"/>
          <p:cNvSpPr txBox="1"/>
          <p:nvPr>
            <p:ph idx="3" type="subTitle"/>
          </p:nvPr>
        </p:nvSpPr>
        <p:spPr>
          <a:xfrm>
            <a:off x="2608013" y="3538101"/>
            <a:ext cx="5312700" cy="81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 name="Google Shape;34;p5"/>
          <p:cNvSpPr txBox="1"/>
          <p:nvPr>
            <p:ph idx="4" type="subTitle"/>
          </p:nvPr>
        </p:nvSpPr>
        <p:spPr>
          <a:xfrm>
            <a:off x="2608013" y="1856852"/>
            <a:ext cx="5312700" cy="81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6" name="Google Shape;36;p5"/>
          <p:cNvPicPr preferRelativeResize="0"/>
          <p:nvPr/>
        </p:nvPicPr>
        <p:blipFill rotWithShape="1">
          <a:blip r:embed="rId2">
            <a:alphaModFix/>
          </a:blip>
          <a:srcRect b="14809" l="46508" r="1683" t="78795"/>
          <a:stretch/>
        </p:blipFill>
        <p:spPr>
          <a:xfrm flipH="1" rot="5400000">
            <a:off x="-2292349" y="2131151"/>
            <a:ext cx="5171225" cy="853473"/>
          </a:xfrm>
          <a:prstGeom prst="rect">
            <a:avLst/>
          </a:prstGeom>
          <a:noFill/>
          <a:ln>
            <a:noFill/>
          </a:ln>
        </p:spPr>
      </p:pic>
      <p:pic>
        <p:nvPicPr>
          <p:cNvPr id="37" name="Google Shape;37;p5"/>
          <p:cNvPicPr preferRelativeResize="0"/>
          <p:nvPr/>
        </p:nvPicPr>
        <p:blipFill rotWithShape="1">
          <a:blip r:embed="rId2">
            <a:alphaModFix/>
          </a:blip>
          <a:srcRect b="51445" l="20800" r="17184" t="28233"/>
          <a:stretch/>
        </p:blipFill>
        <p:spPr>
          <a:xfrm flipH="1" rot="5400000">
            <a:off x="7040301" y="3556276"/>
            <a:ext cx="3258151" cy="1497298"/>
          </a:xfrm>
          <a:prstGeom prst="rect">
            <a:avLst/>
          </a:prstGeom>
          <a:noFill/>
          <a:ln>
            <a:noFill/>
          </a:ln>
        </p:spPr>
      </p:pic>
      <p:cxnSp>
        <p:nvCxnSpPr>
          <p:cNvPr id="38" name="Google Shape;38;p5"/>
          <p:cNvCxnSpPr/>
          <p:nvPr/>
        </p:nvCxnSpPr>
        <p:spPr>
          <a:xfrm>
            <a:off x="872100" y="1002225"/>
            <a:ext cx="7399800" cy="0"/>
          </a:xfrm>
          <a:prstGeom prst="straightConnector1">
            <a:avLst/>
          </a:prstGeom>
          <a:noFill/>
          <a:ln cap="flat" cmpd="sng" w="9525">
            <a:solidFill>
              <a:schemeClr val="dk1"/>
            </a:solidFill>
            <a:prstDash val="solid"/>
            <a:round/>
            <a:headEnd len="med" w="med" type="none"/>
            <a:tailEnd len="med" w="med" type="none"/>
          </a:ln>
        </p:spPr>
      </p:cxnSp>
      <p:pic>
        <p:nvPicPr>
          <p:cNvPr id="39" name="Google Shape;39;p5"/>
          <p:cNvPicPr preferRelativeResize="0"/>
          <p:nvPr/>
        </p:nvPicPr>
        <p:blipFill>
          <a:blip r:embed="rId3">
            <a:alphaModFix/>
          </a:blip>
          <a:stretch>
            <a:fillRect/>
          </a:stretch>
        </p:blipFill>
        <p:spPr>
          <a:xfrm rot="-993131">
            <a:off x="7913337" y="3546062"/>
            <a:ext cx="1512074" cy="258923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2" name="Google Shape;42;p6"/>
          <p:cNvPicPr preferRelativeResize="0"/>
          <p:nvPr/>
        </p:nvPicPr>
        <p:blipFill rotWithShape="1">
          <a:blip r:embed="rId2">
            <a:alphaModFix/>
          </a:blip>
          <a:srcRect b="51446" l="20800" r="12701" t="28232"/>
          <a:stretch/>
        </p:blipFill>
        <p:spPr>
          <a:xfrm rot="5400000">
            <a:off x="6654661" y="956611"/>
            <a:ext cx="3493700" cy="1497277"/>
          </a:xfrm>
          <a:prstGeom prst="rect">
            <a:avLst/>
          </a:prstGeom>
          <a:noFill/>
          <a:ln>
            <a:noFill/>
          </a:ln>
        </p:spPr>
      </p:pic>
      <p:pic>
        <p:nvPicPr>
          <p:cNvPr id="43" name="Google Shape;43;p6"/>
          <p:cNvPicPr preferRelativeResize="0"/>
          <p:nvPr/>
        </p:nvPicPr>
        <p:blipFill rotWithShape="1">
          <a:blip r:embed="rId2">
            <a:alphaModFix/>
          </a:blip>
          <a:srcRect b="14809" l="46508" r="1683" t="78795"/>
          <a:stretch/>
        </p:blipFill>
        <p:spPr>
          <a:xfrm flipH="1" rot="5400000">
            <a:off x="-2109798" y="2024351"/>
            <a:ext cx="4929924" cy="853473"/>
          </a:xfrm>
          <a:prstGeom prst="rect">
            <a:avLst/>
          </a:prstGeom>
          <a:noFill/>
          <a:ln>
            <a:noFill/>
          </a:ln>
        </p:spPr>
      </p:pic>
      <p:pic>
        <p:nvPicPr>
          <p:cNvPr id="44" name="Google Shape;44;p6"/>
          <p:cNvPicPr preferRelativeResize="0"/>
          <p:nvPr/>
        </p:nvPicPr>
        <p:blipFill rotWithShape="1">
          <a:blip r:embed="rId2">
            <a:alphaModFix/>
          </a:blip>
          <a:srcRect b="43197" l="0" r="15945" t="23183"/>
          <a:stretch/>
        </p:blipFill>
        <p:spPr>
          <a:xfrm flipH="1" rot="5400000">
            <a:off x="5697338" y="1717301"/>
            <a:ext cx="4416175" cy="2477148"/>
          </a:xfrm>
          <a:prstGeom prst="rect">
            <a:avLst/>
          </a:prstGeom>
          <a:noFill/>
          <a:ln>
            <a:noFill/>
          </a:ln>
        </p:spPr>
      </p:pic>
      <p:cxnSp>
        <p:nvCxnSpPr>
          <p:cNvPr id="45" name="Google Shape;45;p6"/>
          <p:cNvCxnSpPr/>
          <p:nvPr/>
        </p:nvCxnSpPr>
        <p:spPr>
          <a:xfrm>
            <a:off x="1735800" y="1002215"/>
            <a:ext cx="5672400" cy="0"/>
          </a:xfrm>
          <a:prstGeom prst="straightConnector1">
            <a:avLst/>
          </a:prstGeom>
          <a:noFill/>
          <a:ln cap="flat" cmpd="sng" w="9525">
            <a:solidFill>
              <a:schemeClr val="dk1"/>
            </a:solidFill>
            <a:prstDash val="solid"/>
            <a:round/>
            <a:headEnd len="med" w="med" type="none"/>
            <a:tailEnd len="med" w="med" type="none"/>
          </a:ln>
        </p:spPr>
      </p:cxnSp>
      <p:cxnSp>
        <p:nvCxnSpPr>
          <p:cNvPr id="46" name="Google Shape;46;p6"/>
          <p:cNvCxnSpPr/>
          <p:nvPr/>
        </p:nvCxnSpPr>
        <p:spPr>
          <a:xfrm>
            <a:off x="1735800" y="1002215"/>
            <a:ext cx="5672400" cy="0"/>
          </a:xfrm>
          <a:prstGeom prst="straightConnector1">
            <a:avLst/>
          </a:prstGeom>
          <a:noFill/>
          <a:ln cap="flat" cmpd="sng" w="9525">
            <a:solidFill>
              <a:schemeClr val="dk1"/>
            </a:solidFill>
            <a:prstDash val="solid"/>
            <a:round/>
            <a:headEnd len="med" w="med" type="none"/>
            <a:tailEnd len="med" w="med" type="none"/>
          </a:ln>
        </p:spPr>
      </p:cxnSp>
      <p:pic>
        <p:nvPicPr>
          <p:cNvPr id="47" name="Google Shape;47;p6"/>
          <p:cNvPicPr preferRelativeResize="0"/>
          <p:nvPr/>
        </p:nvPicPr>
        <p:blipFill>
          <a:blip r:embed="rId3">
            <a:alphaModFix/>
          </a:blip>
          <a:stretch>
            <a:fillRect/>
          </a:stretch>
        </p:blipFill>
        <p:spPr>
          <a:xfrm rot="7">
            <a:off x="8423989" y="3016911"/>
            <a:ext cx="1512073" cy="2589240"/>
          </a:xfrm>
          <a:prstGeom prst="rect">
            <a:avLst/>
          </a:prstGeom>
          <a:noFill/>
          <a:ln>
            <a:noFill/>
          </a:ln>
        </p:spPr>
      </p:pic>
      <p:pic>
        <p:nvPicPr>
          <p:cNvPr id="48" name="Google Shape;48;p6"/>
          <p:cNvPicPr preferRelativeResize="0"/>
          <p:nvPr/>
        </p:nvPicPr>
        <p:blipFill>
          <a:blip r:embed="rId4">
            <a:alphaModFix/>
          </a:blip>
          <a:stretch>
            <a:fillRect/>
          </a:stretch>
        </p:blipFill>
        <p:spPr>
          <a:xfrm rot="8229897">
            <a:off x="-1046058" y="-1371498"/>
            <a:ext cx="2177080" cy="25892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7"/>
          <p:cNvSpPr txBox="1"/>
          <p:nvPr>
            <p:ph idx="1" type="body"/>
          </p:nvPr>
        </p:nvSpPr>
        <p:spPr>
          <a:xfrm>
            <a:off x="1020603" y="1678775"/>
            <a:ext cx="4347600" cy="2445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52" name="Google Shape;52;p7"/>
          <p:cNvPicPr preferRelativeResize="0"/>
          <p:nvPr/>
        </p:nvPicPr>
        <p:blipFill rotWithShape="1">
          <a:blip r:embed="rId2">
            <a:alphaModFix/>
          </a:blip>
          <a:srcRect b="14809" l="46508" r="1683" t="78795"/>
          <a:stretch/>
        </p:blipFill>
        <p:spPr>
          <a:xfrm flipH="1" rot="5400000">
            <a:off x="-2109798" y="2024351"/>
            <a:ext cx="4929924" cy="853473"/>
          </a:xfrm>
          <a:prstGeom prst="rect">
            <a:avLst/>
          </a:prstGeom>
          <a:noFill/>
          <a:ln>
            <a:noFill/>
          </a:ln>
        </p:spPr>
      </p:pic>
      <p:pic>
        <p:nvPicPr>
          <p:cNvPr id="53" name="Google Shape;53;p7"/>
          <p:cNvPicPr preferRelativeResize="0"/>
          <p:nvPr/>
        </p:nvPicPr>
        <p:blipFill rotWithShape="1">
          <a:blip r:embed="rId2">
            <a:alphaModFix/>
          </a:blip>
          <a:srcRect b="51446" l="20800" r="12701" t="28232"/>
          <a:stretch/>
        </p:blipFill>
        <p:spPr>
          <a:xfrm rot="5400000">
            <a:off x="6654661" y="956611"/>
            <a:ext cx="3493700" cy="1497277"/>
          </a:xfrm>
          <a:prstGeom prst="rect">
            <a:avLst/>
          </a:prstGeom>
          <a:noFill/>
          <a:ln>
            <a:noFill/>
          </a:ln>
        </p:spPr>
      </p:pic>
      <p:cxnSp>
        <p:nvCxnSpPr>
          <p:cNvPr id="54" name="Google Shape;54;p7"/>
          <p:cNvCxnSpPr/>
          <p:nvPr/>
        </p:nvCxnSpPr>
        <p:spPr>
          <a:xfrm>
            <a:off x="1735800" y="1002215"/>
            <a:ext cx="567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pic>
        <p:nvPicPr>
          <p:cNvPr id="56" name="Google Shape;56;p8"/>
          <p:cNvPicPr preferRelativeResize="0"/>
          <p:nvPr/>
        </p:nvPicPr>
        <p:blipFill rotWithShape="1">
          <a:blip r:embed="rId2">
            <a:alphaModFix/>
          </a:blip>
          <a:srcRect b="0" l="47162" r="0" t="74827"/>
          <a:stretch/>
        </p:blipFill>
        <p:spPr>
          <a:xfrm rot="-5400000">
            <a:off x="5534950" y="717649"/>
            <a:ext cx="4326699" cy="2891402"/>
          </a:xfrm>
          <a:prstGeom prst="rect">
            <a:avLst/>
          </a:prstGeom>
          <a:noFill/>
          <a:ln>
            <a:noFill/>
          </a:ln>
        </p:spPr>
      </p:pic>
      <p:pic>
        <p:nvPicPr>
          <p:cNvPr id="57" name="Google Shape;57;p8"/>
          <p:cNvPicPr preferRelativeResize="0"/>
          <p:nvPr/>
        </p:nvPicPr>
        <p:blipFill rotWithShape="1">
          <a:blip r:embed="rId2">
            <a:alphaModFix/>
          </a:blip>
          <a:srcRect b="43197" l="0" r="2391" t="0"/>
          <a:stretch/>
        </p:blipFill>
        <p:spPr>
          <a:xfrm rot="-5400000">
            <a:off x="-471425" y="479077"/>
            <a:ext cx="5128173" cy="4185324"/>
          </a:xfrm>
          <a:prstGeom prst="rect">
            <a:avLst/>
          </a:prstGeom>
          <a:noFill/>
          <a:ln>
            <a:noFill/>
          </a:ln>
        </p:spPr>
      </p:pic>
      <p:sp>
        <p:nvSpPr>
          <p:cNvPr id="58" name="Google Shape;58;p8"/>
          <p:cNvSpPr txBox="1"/>
          <p:nvPr>
            <p:ph type="title"/>
          </p:nvPr>
        </p:nvSpPr>
        <p:spPr>
          <a:xfrm>
            <a:off x="2991145" y="1423100"/>
            <a:ext cx="5449800" cy="25293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6000"/>
              <a:buNone/>
              <a:defRPr sz="7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9" name="Google Shape;59;p8"/>
          <p:cNvPicPr preferRelativeResize="0"/>
          <p:nvPr/>
        </p:nvPicPr>
        <p:blipFill>
          <a:blip r:embed="rId3">
            <a:alphaModFix/>
          </a:blip>
          <a:stretch>
            <a:fillRect/>
          </a:stretch>
        </p:blipFill>
        <p:spPr>
          <a:xfrm>
            <a:off x="-1068050" y="-7675"/>
            <a:ext cx="2813898" cy="5143501"/>
          </a:xfrm>
          <a:prstGeom prst="rect">
            <a:avLst/>
          </a:prstGeom>
          <a:noFill/>
          <a:ln>
            <a:noFill/>
          </a:ln>
        </p:spPr>
      </p:pic>
      <p:pic>
        <p:nvPicPr>
          <p:cNvPr id="60" name="Google Shape;60;p8"/>
          <p:cNvPicPr preferRelativeResize="0"/>
          <p:nvPr/>
        </p:nvPicPr>
        <p:blipFill>
          <a:blip r:embed="rId4">
            <a:alphaModFix/>
          </a:blip>
          <a:stretch>
            <a:fillRect/>
          </a:stretch>
        </p:blipFill>
        <p:spPr>
          <a:xfrm rot="2570094">
            <a:off x="137928" y="3821897"/>
            <a:ext cx="1512072" cy="2589238"/>
          </a:xfrm>
          <a:prstGeom prst="rect">
            <a:avLst/>
          </a:prstGeom>
          <a:noFill/>
          <a:ln>
            <a:noFill/>
          </a:ln>
        </p:spPr>
      </p:pic>
      <p:pic>
        <p:nvPicPr>
          <p:cNvPr id="61" name="Google Shape;61;p8"/>
          <p:cNvPicPr preferRelativeResize="0"/>
          <p:nvPr/>
        </p:nvPicPr>
        <p:blipFill>
          <a:blip r:embed="rId4">
            <a:alphaModFix/>
          </a:blip>
          <a:stretch>
            <a:fillRect/>
          </a:stretch>
        </p:blipFill>
        <p:spPr>
          <a:xfrm rot="89463">
            <a:off x="-734052" y="3432318"/>
            <a:ext cx="1512074" cy="2589241"/>
          </a:xfrm>
          <a:prstGeom prst="rect">
            <a:avLst/>
          </a:prstGeom>
          <a:noFill/>
          <a:ln>
            <a:noFill/>
          </a:ln>
        </p:spPr>
      </p:pic>
      <p:pic>
        <p:nvPicPr>
          <p:cNvPr id="62" name="Google Shape;62;p8"/>
          <p:cNvPicPr preferRelativeResize="0"/>
          <p:nvPr/>
        </p:nvPicPr>
        <p:blipFill>
          <a:blip r:embed="rId5">
            <a:alphaModFix/>
          </a:blip>
          <a:stretch>
            <a:fillRect/>
          </a:stretch>
        </p:blipFill>
        <p:spPr>
          <a:xfrm rot="-8827897">
            <a:off x="7876870" y="-1145175"/>
            <a:ext cx="2177078" cy="2589234"/>
          </a:xfrm>
          <a:prstGeom prst="rect">
            <a:avLst/>
          </a:prstGeom>
          <a:noFill/>
          <a:ln>
            <a:noFill/>
          </a:ln>
        </p:spPr>
      </p:pic>
      <p:pic>
        <p:nvPicPr>
          <p:cNvPr id="63" name="Google Shape;63;p8"/>
          <p:cNvPicPr preferRelativeResize="0"/>
          <p:nvPr/>
        </p:nvPicPr>
        <p:blipFill rotWithShape="1">
          <a:blip r:embed="rId6">
            <a:alphaModFix/>
          </a:blip>
          <a:srcRect b="0" l="0" r="0" t="47509"/>
          <a:stretch/>
        </p:blipFill>
        <p:spPr>
          <a:xfrm>
            <a:off x="3368977" y="-419652"/>
            <a:ext cx="2256735" cy="135907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pic>
        <p:nvPicPr>
          <p:cNvPr id="65" name="Google Shape;65;p9"/>
          <p:cNvPicPr preferRelativeResize="0"/>
          <p:nvPr/>
        </p:nvPicPr>
        <p:blipFill rotWithShape="1">
          <a:blip r:embed="rId2">
            <a:alphaModFix/>
          </a:blip>
          <a:srcRect b="43197" l="0" r="2391" t="0"/>
          <a:stretch/>
        </p:blipFill>
        <p:spPr>
          <a:xfrm flipH="1" rot="5400000">
            <a:off x="6001964" y="955689"/>
            <a:ext cx="5128173" cy="4185324"/>
          </a:xfrm>
          <a:prstGeom prst="rect">
            <a:avLst/>
          </a:prstGeom>
          <a:noFill/>
          <a:ln>
            <a:noFill/>
          </a:ln>
        </p:spPr>
      </p:pic>
      <p:pic>
        <p:nvPicPr>
          <p:cNvPr id="66" name="Google Shape;66;p9"/>
          <p:cNvPicPr preferRelativeResize="0"/>
          <p:nvPr/>
        </p:nvPicPr>
        <p:blipFill rotWithShape="1">
          <a:blip r:embed="rId2">
            <a:alphaModFix/>
          </a:blip>
          <a:srcRect b="0" l="47162" r="0" t="72077"/>
          <a:stretch/>
        </p:blipFill>
        <p:spPr>
          <a:xfrm flipH="1" rot="5400000">
            <a:off x="-559699" y="-161600"/>
            <a:ext cx="4326699" cy="3207301"/>
          </a:xfrm>
          <a:prstGeom prst="rect">
            <a:avLst/>
          </a:prstGeom>
          <a:noFill/>
          <a:ln>
            <a:noFill/>
          </a:ln>
        </p:spPr>
      </p:pic>
      <p:sp>
        <p:nvSpPr>
          <p:cNvPr id="67" name="Google Shape;67;p9"/>
          <p:cNvSpPr txBox="1"/>
          <p:nvPr>
            <p:ph type="title"/>
          </p:nvPr>
        </p:nvSpPr>
        <p:spPr>
          <a:xfrm>
            <a:off x="3425825" y="1494625"/>
            <a:ext cx="4546500" cy="695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p9"/>
          <p:cNvSpPr txBox="1"/>
          <p:nvPr>
            <p:ph idx="1" type="subTitle"/>
          </p:nvPr>
        </p:nvSpPr>
        <p:spPr>
          <a:xfrm>
            <a:off x="3425825" y="2607925"/>
            <a:ext cx="4546500" cy="135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9" name="Google Shape;69;p9"/>
          <p:cNvPicPr preferRelativeResize="0"/>
          <p:nvPr/>
        </p:nvPicPr>
        <p:blipFill>
          <a:blip r:embed="rId3">
            <a:alphaModFix/>
          </a:blip>
          <a:stretch>
            <a:fillRect/>
          </a:stretch>
        </p:blipFill>
        <p:spPr>
          <a:xfrm rot="7">
            <a:off x="8358839" y="2910786"/>
            <a:ext cx="1512073" cy="2589240"/>
          </a:xfrm>
          <a:prstGeom prst="rect">
            <a:avLst/>
          </a:prstGeom>
          <a:noFill/>
          <a:ln>
            <a:noFill/>
          </a:ln>
        </p:spPr>
      </p:pic>
      <p:pic>
        <p:nvPicPr>
          <p:cNvPr id="70" name="Google Shape;70;p9"/>
          <p:cNvPicPr preferRelativeResize="0"/>
          <p:nvPr/>
        </p:nvPicPr>
        <p:blipFill>
          <a:blip r:embed="rId4">
            <a:alphaModFix/>
          </a:blip>
          <a:stretch>
            <a:fillRect/>
          </a:stretch>
        </p:blipFill>
        <p:spPr>
          <a:xfrm rot="3227584">
            <a:off x="-415140" y="3707985"/>
            <a:ext cx="2256727" cy="258923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0"/>
          <p:cNvSpPr txBox="1"/>
          <p:nvPr>
            <p:ph type="title"/>
          </p:nvPr>
        </p:nvSpPr>
        <p:spPr>
          <a:xfrm>
            <a:off x="2342325" y="3673725"/>
            <a:ext cx="4459200" cy="930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pic>
        <p:nvPicPr>
          <p:cNvPr id="73" name="Google Shape;73;p10"/>
          <p:cNvPicPr preferRelativeResize="0"/>
          <p:nvPr/>
        </p:nvPicPr>
        <p:blipFill rotWithShape="1">
          <a:blip r:embed="rId2">
            <a:alphaModFix/>
          </a:blip>
          <a:srcRect b="14455" l="50905" r="32198" t="79150"/>
          <a:stretch/>
        </p:blipFill>
        <p:spPr>
          <a:xfrm rot="5400000">
            <a:off x="-517386" y="3912888"/>
            <a:ext cx="1607748" cy="853473"/>
          </a:xfrm>
          <a:prstGeom prst="rect">
            <a:avLst/>
          </a:prstGeom>
          <a:noFill/>
          <a:ln>
            <a:noFill/>
          </a:ln>
        </p:spPr>
      </p:pic>
      <p:pic>
        <p:nvPicPr>
          <p:cNvPr id="74" name="Google Shape;74;p10"/>
          <p:cNvPicPr preferRelativeResize="0"/>
          <p:nvPr/>
        </p:nvPicPr>
        <p:blipFill rotWithShape="1">
          <a:blip r:embed="rId2">
            <a:alphaModFix/>
          </a:blip>
          <a:srcRect b="48903" l="0" r="18745" t="0"/>
          <a:stretch/>
        </p:blipFill>
        <p:spPr>
          <a:xfrm rot="5400000">
            <a:off x="7594939" y="-1271761"/>
            <a:ext cx="4268825" cy="376479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1pPr>
            <a:lvl2pPr lvl="1"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2pPr>
            <a:lvl3pPr lvl="2"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3pPr>
            <a:lvl4pPr lvl="3"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4pPr>
            <a:lvl5pPr lvl="4"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5pPr>
            <a:lvl6pPr lvl="5"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6pPr>
            <a:lvl7pPr lvl="6"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7pPr>
            <a:lvl8pPr lvl="7"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8pPr>
            <a:lvl9pPr lvl="8"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5.jp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0.png"/><Relationship Id="rId7"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3.png"/><Relationship Id="rId8"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6.jpg"/><Relationship Id="rId4" Type="http://schemas.openxmlformats.org/officeDocument/2006/relationships/image" Target="../media/image22.png"/><Relationship Id="rId5" Type="http://schemas.openxmlformats.org/officeDocument/2006/relationships/image" Target="../media/image3.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4"/>
          <p:cNvPicPr preferRelativeResize="0"/>
          <p:nvPr/>
        </p:nvPicPr>
        <p:blipFill>
          <a:blip r:embed="rId3">
            <a:alphaModFix/>
          </a:blip>
          <a:stretch>
            <a:fillRect/>
          </a:stretch>
        </p:blipFill>
        <p:spPr>
          <a:xfrm>
            <a:off x="229975" y="3352728"/>
            <a:ext cx="2442926" cy="1670622"/>
          </a:xfrm>
          <a:prstGeom prst="rect">
            <a:avLst/>
          </a:prstGeom>
          <a:noFill/>
          <a:ln>
            <a:noFill/>
          </a:ln>
        </p:spPr>
      </p:pic>
      <p:pic>
        <p:nvPicPr>
          <p:cNvPr id="191" name="Google Shape;191;p24"/>
          <p:cNvPicPr preferRelativeResize="0"/>
          <p:nvPr/>
        </p:nvPicPr>
        <p:blipFill>
          <a:blip r:embed="rId4">
            <a:alphaModFix/>
          </a:blip>
          <a:stretch>
            <a:fillRect/>
          </a:stretch>
        </p:blipFill>
        <p:spPr>
          <a:xfrm>
            <a:off x="7003496" y="284235"/>
            <a:ext cx="1723203" cy="2589235"/>
          </a:xfrm>
          <a:prstGeom prst="rect">
            <a:avLst/>
          </a:prstGeom>
          <a:noFill/>
          <a:ln>
            <a:noFill/>
          </a:ln>
        </p:spPr>
      </p:pic>
      <p:pic>
        <p:nvPicPr>
          <p:cNvPr id="192" name="Google Shape;192;p24"/>
          <p:cNvPicPr preferRelativeResize="0"/>
          <p:nvPr/>
        </p:nvPicPr>
        <p:blipFill>
          <a:blip r:embed="rId5">
            <a:alphaModFix/>
          </a:blip>
          <a:stretch>
            <a:fillRect/>
          </a:stretch>
        </p:blipFill>
        <p:spPr>
          <a:xfrm>
            <a:off x="6728250" y="4490963"/>
            <a:ext cx="2177074" cy="2177098"/>
          </a:xfrm>
          <a:prstGeom prst="rect">
            <a:avLst/>
          </a:prstGeom>
          <a:noFill/>
          <a:ln>
            <a:noFill/>
          </a:ln>
        </p:spPr>
      </p:pic>
      <p:pic>
        <p:nvPicPr>
          <p:cNvPr id="193" name="Google Shape;193;p24"/>
          <p:cNvPicPr preferRelativeResize="0"/>
          <p:nvPr/>
        </p:nvPicPr>
        <p:blipFill>
          <a:blip r:embed="rId6">
            <a:alphaModFix/>
          </a:blip>
          <a:stretch>
            <a:fillRect/>
          </a:stretch>
        </p:blipFill>
        <p:spPr>
          <a:xfrm>
            <a:off x="5849825" y="1277126"/>
            <a:ext cx="2442925" cy="3899551"/>
          </a:xfrm>
          <a:prstGeom prst="rect">
            <a:avLst/>
          </a:prstGeom>
          <a:noFill/>
          <a:ln>
            <a:noFill/>
          </a:ln>
        </p:spPr>
      </p:pic>
      <p:sp>
        <p:nvSpPr>
          <p:cNvPr id="194" name="Google Shape;194;p24"/>
          <p:cNvSpPr txBox="1"/>
          <p:nvPr>
            <p:ph idx="1" type="subTitle"/>
          </p:nvPr>
        </p:nvSpPr>
        <p:spPr>
          <a:xfrm>
            <a:off x="713225" y="2256287"/>
            <a:ext cx="43911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 Console-Based Two-Player Domino Game</a:t>
            </a:r>
            <a:endParaRPr b="1">
              <a:latin typeface="Montserrat"/>
              <a:ea typeface="Montserrat"/>
              <a:cs typeface="Montserrat"/>
              <a:sym typeface="Montserrat"/>
            </a:endParaRPr>
          </a:p>
        </p:txBody>
      </p:sp>
      <p:pic>
        <p:nvPicPr>
          <p:cNvPr id="195" name="Google Shape;195;p24"/>
          <p:cNvPicPr preferRelativeResize="0"/>
          <p:nvPr/>
        </p:nvPicPr>
        <p:blipFill>
          <a:blip r:embed="rId7">
            <a:alphaModFix/>
          </a:blip>
          <a:stretch>
            <a:fillRect/>
          </a:stretch>
        </p:blipFill>
        <p:spPr>
          <a:xfrm>
            <a:off x="4185337" y="3818185"/>
            <a:ext cx="1512070" cy="2589235"/>
          </a:xfrm>
          <a:prstGeom prst="rect">
            <a:avLst/>
          </a:prstGeom>
          <a:noFill/>
          <a:ln>
            <a:noFill/>
          </a:ln>
        </p:spPr>
      </p:pic>
      <p:sp>
        <p:nvSpPr>
          <p:cNvPr id="196" name="Google Shape;196;p24"/>
          <p:cNvSpPr txBox="1"/>
          <p:nvPr>
            <p:ph type="ctrTitle"/>
          </p:nvPr>
        </p:nvSpPr>
        <p:spPr>
          <a:xfrm>
            <a:off x="713225" y="539500"/>
            <a:ext cx="5854500" cy="20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Domino</a:t>
            </a:r>
            <a:endParaRPr sz="4500"/>
          </a:p>
          <a:p>
            <a:pPr indent="0" lvl="0" marL="0" rtl="0" algn="l">
              <a:spcBef>
                <a:spcPts val="0"/>
              </a:spcBef>
              <a:spcAft>
                <a:spcPts val="0"/>
              </a:spcAft>
              <a:buNone/>
            </a:pPr>
            <a:r>
              <a:rPr i="1" lang="en">
                <a:solidFill>
                  <a:schemeClr val="dk2"/>
                </a:solidFill>
              </a:rPr>
              <a:t>Game Project</a:t>
            </a:r>
            <a:endParaRPr sz="4500"/>
          </a:p>
        </p:txBody>
      </p:sp>
      <p:sp>
        <p:nvSpPr>
          <p:cNvPr id="197" name="Google Shape;197;p24"/>
          <p:cNvSpPr txBox="1"/>
          <p:nvPr>
            <p:ph idx="1" type="subTitle"/>
          </p:nvPr>
        </p:nvSpPr>
        <p:spPr>
          <a:xfrm>
            <a:off x="713225" y="2804512"/>
            <a:ext cx="43911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Owen N Chilson</a:t>
            </a:r>
            <a:endParaRPr/>
          </a:p>
          <a:p>
            <a:pPr indent="0" lvl="0" marL="0" rtl="0" algn="l">
              <a:spcBef>
                <a:spcPts val="0"/>
              </a:spcBef>
              <a:spcAft>
                <a:spcPts val="0"/>
              </a:spcAft>
              <a:buNone/>
            </a:pPr>
            <a:r>
              <a:rPr lang="en"/>
              <a:t>Date: 11/26/24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idx="1" type="subTitle"/>
          </p:nvPr>
        </p:nvSpPr>
        <p:spPr>
          <a:xfrm>
            <a:off x="3209650" y="2501475"/>
            <a:ext cx="4546500" cy="135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A two-player console game built in C++.</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Key Features:</a:t>
            </a:r>
            <a:endParaRPr b="1">
              <a:latin typeface="Montserrat"/>
              <a:ea typeface="Montserrat"/>
              <a:cs typeface="Montserrat"/>
              <a:sym typeface="Montserrat"/>
            </a:endParaRPr>
          </a:p>
          <a:p>
            <a:pPr indent="-317500" lvl="1" marL="914400" rtl="0" algn="l">
              <a:spcBef>
                <a:spcPts val="0"/>
              </a:spcBef>
              <a:spcAft>
                <a:spcPts val="0"/>
              </a:spcAft>
              <a:buSzPts val="1400"/>
              <a:buChar char="○"/>
            </a:pPr>
            <a:r>
              <a:rPr lang="en"/>
              <a:t>Random deck shuffling.</a:t>
            </a:r>
            <a:endParaRPr/>
          </a:p>
          <a:p>
            <a:pPr indent="-317500" lvl="1" marL="914400" rtl="0" algn="l">
              <a:spcBef>
                <a:spcPts val="0"/>
              </a:spcBef>
              <a:spcAft>
                <a:spcPts val="0"/>
              </a:spcAft>
              <a:buSzPts val="1400"/>
              <a:buChar char="○"/>
            </a:pPr>
            <a:r>
              <a:rPr lang="en"/>
              <a:t>Turn-based gameplay.</a:t>
            </a:r>
            <a:endParaRPr/>
          </a:p>
          <a:p>
            <a:pPr indent="-317500" lvl="1" marL="914400" rtl="0" algn="l">
              <a:spcBef>
                <a:spcPts val="0"/>
              </a:spcBef>
              <a:spcAft>
                <a:spcPts val="0"/>
              </a:spcAft>
              <a:buSzPts val="1400"/>
              <a:buChar char="○"/>
            </a:pPr>
            <a:r>
              <a:rPr lang="en"/>
              <a:t>Player drawing mechanics.</a:t>
            </a:r>
            <a:endParaRPr/>
          </a:p>
          <a:p>
            <a:pPr indent="-317500" lvl="1" marL="914400" rtl="0" algn="l">
              <a:spcBef>
                <a:spcPts val="0"/>
              </a:spcBef>
              <a:spcAft>
                <a:spcPts val="0"/>
              </a:spcAft>
              <a:buSzPts val="1400"/>
              <a:buChar char="○"/>
            </a:pPr>
            <a:r>
              <a:rPr lang="en"/>
              <a:t>Win condition based on empty hand.</a:t>
            </a:r>
            <a:endParaRPr/>
          </a:p>
        </p:txBody>
      </p:sp>
      <p:pic>
        <p:nvPicPr>
          <p:cNvPr id="203" name="Google Shape;203;p25"/>
          <p:cNvPicPr preferRelativeResize="0"/>
          <p:nvPr/>
        </p:nvPicPr>
        <p:blipFill>
          <a:blip r:embed="rId3">
            <a:alphaModFix/>
          </a:blip>
          <a:stretch>
            <a:fillRect/>
          </a:stretch>
        </p:blipFill>
        <p:spPr>
          <a:xfrm>
            <a:off x="2968196" y="1182882"/>
            <a:ext cx="4603080" cy="1318592"/>
          </a:xfrm>
          <a:prstGeom prst="rect">
            <a:avLst/>
          </a:prstGeom>
          <a:noFill/>
          <a:ln>
            <a:noFill/>
          </a:ln>
        </p:spPr>
      </p:pic>
      <p:sp>
        <p:nvSpPr>
          <p:cNvPr id="204" name="Google Shape;204;p25"/>
          <p:cNvSpPr txBox="1"/>
          <p:nvPr>
            <p:ph type="title"/>
          </p:nvPr>
        </p:nvSpPr>
        <p:spPr>
          <a:xfrm>
            <a:off x="3425825" y="1494625"/>
            <a:ext cx="4546500" cy="6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pic>
        <p:nvPicPr>
          <p:cNvPr id="205" name="Google Shape;205;p25"/>
          <p:cNvPicPr preferRelativeResize="0"/>
          <p:nvPr/>
        </p:nvPicPr>
        <p:blipFill>
          <a:blip r:embed="rId4">
            <a:alphaModFix/>
          </a:blip>
          <a:stretch>
            <a:fillRect/>
          </a:stretch>
        </p:blipFill>
        <p:spPr>
          <a:xfrm flipH="1">
            <a:off x="762557" y="1277135"/>
            <a:ext cx="1796531" cy="2589235"/>
          </a:xfrm>
          <a:prstGeom prst="rect">
            <a:avLst/>
          </a:prstGeom>
          <a:noFill/>
          <a:ln>
            <a:noFill/>
          </a:ln>
        </p:spPr>
      </p:pic>
      <p:cxnSp>
        <p:nvCxnSpPr>
          <p:cNvPr id="206" name="Google Shape;206;p25"/>
          <p:cNvCxnSpPr/>
          <p:nvPr/>
        </p:nvCxnSpPr>
        <p:spPr>
          <a:xfrm>
            <a:off x="3542350" y="2110827"/>
            <a:ext cx="3881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6"/>
          <p:cNvPicPr preferRelativeResize="0"/>
          <p:nvPr/>
        </p:nvPicPr>
        <p:blipFill rotWithShape="1">
          <a:blip r:embed="rId3">
            <a:alphaModFix/>
          </a:blip>
          <a:srcRect b="0" l="0" r="39914" t="45414"/>
          <a:stretch/>
        </p:blipFill>
        <p:spPr>
          <a:xfrm>
            <a:off x="3719525" y="2387750"/>
            <a:ext cx="1355926" cy="1413299"/>
          </a:xfrm>
          <a:prstGeom prst="rect">
            <a:avLst/>
          </a:prstGeom>
          <a:noFill/>
          <a:ln>
            <a:noFill/>
          </a:ln>
        </p:spPr>
      </p:pic>
      <p:pic>
        <p:nvPicPr>
          <p:cNvPr id="212" name="Google Shape;212;p26"/>
          <p:cNvPicPr preferRelativeResize="0"/>
          <p:nvPr/>
        </p:nvPicPr>
        <p:blipFill>
          <a:blip r:embed="rId4">
            <a:alphaModFix/>
          </a:blip>
          <a:stretch>
            <a:fillRect/>
          </a:stretch>
        </p:blipFill>
        <p:spPr>
          <a:xfrm>
            <a:off x="775401" y="1715556"/>
            <a:ext cx="1102450" cy="1096712"/>
          </a:xfrm>
          <a:prstGeom prst="rect">
            <a:avLst/>
          </a:prstGeom>
          <a:noFill/>
          <a:ln>
            <a:noFill/>
          </a:ln>
        </p:spPr>
      </p:pic>
      <p:pic>
        <p:nvPicPr>
          <p:cNvPr id="213" name="Google Shape;213;p26"/>
          <p:cNvPicPr preferRelativeResize="0"/>
          <p:nvPr/>
        </p:nvPicPr>
        <p:blipFill>
          <a:blip r:embed="rId4">
            <a:alphaModFix/>
          </a:blip>
          <a:stretch>
            <a:fillRect/>
          </a:stretch>
        </p:blipFill>
        <p:spPr>
          <a:xfrm>
            <a:off x="775401" y="3208553"/>
            <a:ext cx="1102450" cy="1096712"/>
          </a:xfrm>
          <a:prstGeom prst="rect">
            <a:avLst/>
          </a:prstGeom>
          <a:noFill/>
          <a:ln>
            <a:noFill/>
          </a:ln>
        </p:spPr>
      </p:pic>
      <p:pic>
        <p:nvPicPr>
          <p:cNvPr id="214" name="Google Shape;214;p26"/>
          <p:cNvPicPr preferRelativeResize="0"/>
          <p:nvPr/>
        </p:nvPicPr>
        <p:blipFill>
          <a:blip r:embed="rId4">
            <a:alphaModFix/>
          </a:blip>
          <a:stretch>
            <a:fillRect/>
          </a:stretch>
        </p:blipFill>
        <p:spPr>
          <a:xfrm>
            <a:off x="4743147" y="1715556"/>
            <a:ext cx="1102450" cy="1096712"/>
          </a:xfrm>
          <a:prstGeom prst="rect">
            <a:avLst/>
          </a:prstGeom>
          <a:noFill/>
          <a:ln>
            <a:noFill/>
          </a:ln>
        </p:spPr>
      </p:pic>
      <p:pic>
        <p:nvPicPr>
          <p:cNvPr id="215" name="Google Shape;215;p26"/>
          <p:cNvPicPr preferRelativeResize="0"/>
          <p:nvPr/>
        </p:nvPicPr>
        <p:blipFill>
          <a:blip r:embed="rId4">
            <a:alphaModFix/>
          </a:blip>
          <a:stretch>
            <a:fillRect/>
          </a:stretch>
        </p:blipFill>
        <p:spPr>
          <a:xfrm>
            <a:off x="4743147" y="3208553"/>
            <a:ext cx="1102450" cy="1096712"/>
          </a:xfrm>
          <a:prstGeom prst="rect">
            <a:avLst/>
          </a:prstGeom>
          <a:noFill/>
          <a:ln>
            <a:noFill/>
          </a:ln>
        </p:spPr>
      </p:pic>
      <p:sp>
        <p:nvSpPr>
          <p:cNvPr id="216" name="Google Shape;216;p26"/>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a:t>
            </a:r>
            <a:r>
              <a:rPr lang="en"/>
              <a:t> </a:t>
            </a:r>
            <a:r>
              <a:rPr lang="en">
                <a:solidFill>
                  <a:schemeClr val="dk2"/>
                </a:solidFill>
              </a:rPr>
              <a:t>STRUCTURE</a:t>
            </a:r>
            <a:endParaRPr b="0">
              <a:solidFill>
                <a:schemeClr val="dk2"/>
              </a:solidFill>
            </a:endParaRPr>
          </a:p>
        </p:txBody>
      </p:sp>
      <p:sp>
        <p:nvSpPr>
          <p:cNvPr id="217" name="Google Shape;217;p26"/>
          <p:cNvSpPr txBox="1"/>
          <p:nvPr>
            <p:ph type="title"/>
          </p:nvPr>
        </p:nvSpPr>
        <p:spPr>
          <a:xfrm>
            <a:off x="1953948" y="1833100"/>
            <a:ext cx="2446800" cy="41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CDominoGame</a:t>
            </a:r>
            <a:endParaRPr/>
          </a:p>
        </p:txBody>
      </p:sp>
      <p:sp>
        <p:nvSpPr>
          <p:cNvPr id="218" name="Google Shape;218;p26"/>
          <p:cNvSpPr txBox="1"/>
          <p:nvPr>
            <p:ph idx="1" type="subTitle"/>
          </p:nvPr>
        </p:nvSpPr>
        <p:spPr>
          <a:xfrm>
            <a:off x="1954045" y="2165266"/>
            <a:ext cx="2446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logic and player turn management.</a:t>
            </a:r>
            <a:endParaRPr/>
          </a:p>
        </p:txBody>
      </p:sp>
      <p:sp>
        <p:nvSpPr>
          <p:cNvPr id="219" name="Google Shape;219;p26"/>
          <p:cNvSpPr txBox="1"/>
          <p:nvPr>
            <p:ph idx="2" type="title"/>
          </p:nvPr>
        </p:nvSpPr>
        <p:spPr>
          <a:xfrm>
            <a:off x="5921799" y="1833100"/>
            <a:ext cx="2446800" cy="41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CPlayer</a:t>
            </a:r>
            <a:endParaRPr/>
          </a:p>
        </p:txBody>
      </p:sp>
      <p:sp>
        <p:nvSpPr>
          <p:cNvPr id="220" name="Google Shape;220;p26"/>
          <p:cNvSpPr txBox="1"/>
          <p:nvPr>
            <p:ph idx="3" type="subTitle"/>
          </p:nvPr>
        </p:nvSpPr>
        <p:spPr>
          <a:xfrm>
            <a:off x="5921799" y="2165270"/>
            <a:ext cx="2446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Manages player hands and interactions.</a:t>
            </a:r>
            <a:endParaRPr/>
          </a:p>
        </p:txBody>
      </p:sp>
      <p:sp>
        <p:nvSpPr>
          <p:cNvPr id="221" name="Google Shape;221;p26"/>
          <p:cNvSpPr txBox="1"/>
          <p:nvPr>
            <p:ph idx="4" type="title"/>
          </p:nvPr>
        </p:nvSpPr>
        <p:spPr>
          <a:xfrm>
            <a:off x="1953948" y="3324852"/>
            <a:ext cx="2446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CTable</a:t>
            </a:r>
            <a:endParaRPr/>
          </a:p>
        </p:txBody>
      </p:sp>
      <p:sp>
        <p:nvSpPr>
          <p:cNvPr id="222" name="Google Shape;222;p26"/>
          <p:cNvSpPr txBox="1"/>
          <p:nvPr>
            <p:ph idx="5" type="subTitle"/>
          </p:nvPr>
        </p:nvSpPr>
        <p:spPr>
          <a:xfrm>
            <a:off x="1954045" y="3657425"/>
            <a:ext cx="2446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Handles domino placement on the board.</a:t>
            </a:r>
            <a:endParaRPr/>
          </a:p>
        </p:txBody>
      </p:sp>
      <p:sp>
        <p:nvSpPr>
          <p:cNvPr id="223" name="Google Shape;223;p26"/>
          <p:cNvSpPr txBox="1"/>
          <p:nvPr>
            <p:ph idx="6" type="title"/>
          </p:nvPr>
        </p:nvSpPr>
        <p:spPr>
          <a:xfrm>
            <a:off x="5921799" y="3324851"/>
            <a:ext cx="24456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CRandom</a:t>
            </a:r>
            <a:endParaRPr/>
          </a:p>
        </p:txBody>
      </p:sp>
      <p:sp>
        <p:nvSpPr>
          <p:cNvPr id="224" name="Google Shape;224;p26"/>
          <p:cNvSpPr txBox="1"/>
          <p:nvPr>
            <p:ph idx="7" type="subTitle"/>
          </p:nvPr>
        </p:nvSpPr>
        <p:spPr>
          <a:xfrm>
            <a:off x="5921799" y="3657425"/>
            <a:ext cx="2446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Utility for deck shuffling and random selection.</a:t>
            </a:r>
            <a:endParaRPr/>
          </a:p>
        </p:txBody>
      </p:sp>
      <p:sp>
        <p:nvSpPr>
          <p:cNvPr id="225" name="Google Shape;225;p26"/>
          <p:cNvSpPr txBox="1"/>
          <p:nvPr>
            <p:ph idx="9" type="title"/>
          </p:nvPr>
        </p:nvSpPr>
        <p:spPr>
          <a:xfrm>
            <a:off x="942500" y="1902112"/>
            <a:ext cx="768300" cy="7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6" name="Google Shape;226;p26"/>
          <p:cNvSpPr txBox="1"/>
          <p:nvPr>
            <p:ph idx="13" type="title"/>
          </p:nvPr>
        </p:nvSpPr>
        <p:spPr>
          <a:xfrm>
            <a:off x="942476" y="3393460"/>
            <a:ext cx="7683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7" name="Google Shape;227;p26"/>
          <p:cNvSpPr txBox="1"/>
          <p:nvPr>
            <p:ph idx="14" type="title"/>
          </p:nvPr>
        </p:nvSpPr>
        <p:spPr>
          <a:xfrm>
            <a:off x="4910287" y="1901062"/>
            <a:ext cx="768300" cy="72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8" name="Google Shape;228;p26"/>
          <p:cNvSpPr txBox="1"/>
          <p:nvPr>
            <p:ph idx="15" type="title"/>
          </p:nvPr>
        </p:nvSpPr>
        <p:spPr>
          <a:xfrm>
            <a:off x="4910214" y="3393460"/>
            <a:ext cx="7683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229" name="Google Shape;229;p26"/>
          <p:cNvPicPr preferRelativeResize="0"/>
          <p:nvPr/>
        </p:nvPicPr>
        <p:blipFill>
          <a:blip r:embed="rId5">
            <a:alphaModFix/>
          </a:blip>
          <a:stretch>
            <a:fillRect/>
          </a:stretch>
        </p:blipFill>
        <p:spPr>
          <a:xfrm flipH="1" rot="4063871">
            <a:off x="-365700" y="-105914"/>
            <a:ext cx="2157851" cy="16745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7"/>
          <p:cNvPicPr preferRelativeResize="0"/>
          <p:nvPr/>
        </p:nvPicPr>
        <p:blipFill>
          <a:blip r:embed="rId3">
            <a:alphaModFix/>
          </a:blip>
          <a:stretch>
            <a:fillRect/>
          </a:stretch>
        </p:blipFill>
        <p:spPr>
          <a:xfrm rot="9048045">
            <a:off x="6474162" y="2349938"/>
            <a:ext cx="1512074" cy="2589240"/>
          </a:xfrm>
          <a:prstGeom prst="rect">
            <a:avLst/>
          </a:prstGeom>
          <a:noFill/>
          <a:ln>
            <a:noFill/>
          </a:ln>
        </p:spPr>
      </p:pic>
      <p:pic>
        <p:nvPicPr>
          <p:cNvPr id="235" name="Google Shape;235;p27"/>
          <p:cNvPicPr preferRelativeResize="0"/>
          <p:nvPr/>
        </p:nvPicPr>
        <p:blipFill>
          <a:blip r:embed="rId4">
            <a:alphaModFix/>
          </a:blip>
          <a:stretch>
            <a:fillRect/>
          </a:stretch>
        </p:blipFill>
        <p:spPr>
          <a:xfrm>
            <a:off x="5520607" y="1607110"/>
            <a:ext cx="2602790" cy="2589234"/>
          </a:xfrm>
          <a:prstGeom prst="rect">
            <a:avLst/>
          </a:prstGeom>
          <a:noFill/>
          <a:ln>
            <a:noFill/>
          </a:ln>
        </p:spPr>
      </p:pic>
      <p:sp>
        <p:nvSpPr>
          <p:cNvPr id="236" name="Google Shape;23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GAMEPLAY</a:t>
            </a:r>
            <a:r>
              <a:rPr lang="en"/>
              <a:t> </a:t>
            </a:r>
            <a:r>
              <a:rPr lang="en">
                <a:solidFill>
                  <a:schemeClr val="dk2"/>
                </a:solidFill>
              </a:rPr>
              <a:t>MECHANICS</a:t>
            </a:r>
            <a:endParaRPr>
              <a:solidFill>
                <a:schemeClr val="dk2"/>
              </a:solidFill>
            </a:endParaRPr>
          </a:p>
        </p:txBody>
      </p:sp>
      <p:sp>
        <p:nvSpPr>
          <p:cNvPr id="237" name="Google Shape;237;p27"/>
          <p:cNvSpPr txBox="1"/>
          <p:nvPr>
            <p:ph idx="1" type="body"/>
          </p:nvPr>
        </p:nvSpPr>
        <p:spPr>
          <a:xfrm>
            <a:off x="1020603" y="1351725"/>
            <a:ext cx="4347600" cy="244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Each player starts with 7 dominoes.</a:t>
            </a:r>
            <a:endParaRPr sz="1800"/>
          </a:p>
          <a:p>
            <a:pPr indent="-342900" lvl="0" marL="457200" rtl="0" algn="l">
              <a:spcBef>
                <a:spcPts val="0"/>
              </a:spcBef>
              <a:spcAft>
                <a:spcPts val="0"/>
              </a:spcAft>
              <a:buSzPts val="1800"/>
              <a:buChar char="●"/>
            </a:pPr>
            <a:r>
              <a:rPr lang="en" sz="1800"/>
              <a:t>Turn-Based Rules:</a:t>
            </a:r>
            <a:endParaRPr sz="1800"/>
          </a:p>
          <a:p>
            <a:pPr indent="-342900" lvl="1" marL="914400" rtl="0" algn="l">
              <a:spcBef>
                <a:spcPts val="0"/>
              </a:spcBef>
              <a:spcAft>
                <a:spcPts val="0"/>
              </a:spcAft>
              <a:buSzPts val="1800"/>
              <a:buChar char="○"/>
            </a:pPr>
            <a:r>
              <a:rPr lang="en" sz="1800"/>
              <a:t>Play a matching domino from your hand.</a:t>
            </a:r>
            <a:endParaRPr sz="1800"/>
          </a:p>
          <a:p>
            <a:pPr indent="-342900" lvl="1" marL="914400" rtl="0" algn="l">
              <a:spcBef>
                <a:spcPts val="0"/>
              </a:spcBef>
              <a:spcAft>
                <a:spcPts val="0"/>
              </a:spcAft>
              <a:buSzPts val="1800"/>
              <a:buChar char="○"/>
            </a:pPr>
            <a:r>
              <a:rPr lang="en" sz="1800"/>
              <a:t>Draw from the stack if no match exists.</a:t>
            </a:r>
            <a:endParaRPr sz="1800"/>
          </a:p>
          <a:p>
            <a:pPr indent="-342900" lvl="1" marL="914400" rtl="0" algn="l">
              <a:spcBef>
                <a:spcPts val="0"/>
              </a:spcBef>
              <a:spcAft>
                <a:spcPts val="0"/>
              </a:spcAft>
              <a:buSzPts val="1800"/>
              <a:buChar char="○"/>
            </a:pPr>
            <a:r>
              <a:rPr lang="en" sz="1800"/>
              <a:t>Skip turn if stack is empty.</a:t>
            </a:r>
            <a:endParaRPr sz="1800"/>
          </a:p>
          <a:p>
            <a:pPr indent="-342900" lvl="0" marL="457200" rtl="0" algn="l">
              <a:spcBef>
                <a:spcPts val="0"/>
              </a:spcBef>
              <a:spcAft>
                <a:spcPts val="0"/>
              </a:spcAft>
              <a:buSzPts val="1800"/>
              <a:buChar char="●"/>
            </a:pPr>
            <a:r>
              <a:rPr lang="en" sz="1800"/>
              <a:t>Game ends when one player’s hand is empty.</a:t>
            </a:r>
            <a:endParaRPr sz="1800"/>
          </a:p>
        </p:txBody>
      </p:sp>
      <p:pic>
        <p:nvPicPr>
          <p:cNvPr id="238" name="Google Shape;238;p27"/>
          <p:cNvPicPr preferRelativeResize="0"/>
          <p:nvPr/>
        </p:nvPicPr>
        <p:blipFill rotWithShape="1">
          <a:blip r:embed="rId5">
            <a:alphaModFix/>
          </a:blip>
          <a:srcRect b="0" l="22019" r="9934" t="0"/>
          <a:stretch/>
        </p:blipFill>
        <p:spPr>
          <a:xfrm>
            <a:off x="5520601" y="1608254"/>
            <a:ext cx="2340900" cy="2292900"/>
          </a:xfrm>
          <a:prstGeom prst="ellipse">
            <a:avLst/>
          </a:prstGeom>
          <a:noFill/>
          <a:ln>
            <a:noFill/>
          </a:ln>
        </p:spPr>
      </p:pic>
      <p:pic>
        <p:nvPicPr>
          <p:cNvPr id="239" name="Google Shape;239;p27"/>
          <p:cNvPicPr preferRelativeResize="0"/>
          <p:nvPr/>
        </p:nvPicPr>
        <p:blipFill>
          <a:blip r:embed="rId6">
            <a:alphaModFix/>
          </a:blip>
          <a:stretch>
            <a:fillRect/>
          </a:stretch>
        </p:blipFill>
        <p:spPr>
          <a:xfrm rot="-9059943">
            <a:off x="3195746" y="4258560"/>
            <a:ext cx="2256727" cy="25892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TECHNICAL</a:t>
            </a:r>
            <a:r>
              <a:rPr lang="en"/>
              <a:t> </a:t>
            </a:r>
            <a:r>
              <a:rPr lang="en">
                <a:solidFill>
                  <a:schemeClr val="dk2"/>
                </a:solidFill>
              </a:rPr>
              <a:t>HIGHLIGHTS</a:t>
            </a:r>
            <a:endParaRPr>
              <a:solidFill>
                <a:schemeClr val="dk2"/>
              </a:solidFill>
            </a:endParaRPr>
          </a:p>
        </p:txBody>
      </p:sp>
      <p:sp>
        <p:nvSpPr>
          <p:cNvPr id="245" name="Google Shape;245;p28"/>
          <p:cNvSpPr txBox="1"/>
          <p:nvPr>
            <p:ph idx="3" type="subTitle"/>
          </p:nvPr>
        </p:nvSpPr>
        <p:spPr>
          <a:xfrm>
            <a:off x="2608013" y="3538101"/>
            <a:ext cx="5312700" cy="8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Deck shuffled with custom CRandom class to ensure a random uniform distribution.</a:t>
            </a:r>
            <a:endParaRPr/>
          </a:p>
        </p:txBody>
      </p:sp>
      <p:sp>
        <p:nvSpPr>
          <p:cNvPr id="246" name="Google Shape;246;p28"/>
          <p:cNvSpPr txBox="1"/>
          <p:nvPr>
            <p:ph idx="4" type="subTitle"/>
          </p:nvPr>
        </p:nvSpPr>
        <p:spPr>
          <a:xfrm>
            <a:off x="2608013" y="1856852"/>
            <a:ext cx="5312700" cy="8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Mutexes protect shared resources like the table. Ensures both threads can run without conflicts.</a:t>
            </a:r>
            <a:endParaRPr/>
          </a:p>
        </p:txBody>
      </p:sp>
      <p:sp>
        <p:nvSpPr>
          <p:cNvPr id="247" name="Google Shape;247;p28"/>
          <p:cNvSpPr txBox="1"/>
          <p:nvPr>
            <p:ph idx="1" type="subTitle"/>
          </p:nvPr>
        </p:nvSpPr>
        <p:spPr>
          <a:xfrm>
            <a:off x="2608013" y="3116847"/>
            <a:ext cx="5312700" cy="42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RANDOMIZATION</a:t>
            </a:r>
            <a:endParaRPr/>
          </a:p>
        </p:txBody>
      </p:sp>
      <p:sp>
        <p:nvSpPr>
          <p:cNvPr id="248" name="Google Shape;248;p28"/>
          <p:cNvSpPr txBox="1"/>
          <p:nvPr>
            <p:ph idx="2" type="subTitle"/>
          </p:nvPr>
        </p:nvSpPr>
        <p:spPr>
          <a:xfrm>
            <a:off x="2608013" y="1435600"/>
            <a:ext cx="5312700" cy="42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THREAD SAFETY</a:t>
            </a:r>
            <a:endParaRPr/>
          </a:p>
        </p:txBody>
      </p:sp>
      <p:pic>
        <p:nvPicPr>
          <p:cNvPr id="249" name="Google Shape;249;p28"/>
          <p:cNvPicPr preferRelativeResize="0"/>
          <p:nvPr/>
        </p:nvPicPr>
        <p:blipFill>
          <a:blip r:embed="rId3">
            <a:alphaModFix/>
          </a:blip>
          <a:stretch>
            <a:fillRect/>
          </a:stretch>
        </p:blipFill>
        <p:spPr>
          <a:xfrm>
            <a:off x="1223287" y="1446601"/>
            <a:ext cx="1232323" cy="1225876"/>
          </a:xfrm>
          <a:prstGeom prst="rect">
            <a:avLst/>
          </a:prstGeom>
          <a:noFill/>
          <a:ln>
            <a:noFill/>
          </a:ln>
        </p:spPr>
      </p:pic>
      <p:pic>
        <p:nvPicPr>
          <p:cNvPr id="250" name="Google Shape;250;p28"/>
          <p:cNvPicPr preferRelativeResize="0"/>
          <p:nvPr/>
        </p:nvPicPr>
        <p:blipFill>
          <a:blip r:embed="rId3">
            <a:alphaModFix/>
          </a:blip>
          <a:stretch>
            <a:fillRect/>
          </a:stretch>
        </p:blipFill>
        <p:spPr>
          <a:xfrm>
            <a:off x="1223287" y="3131226"/>
            <a:ext cx="1232323" cy="1225876"/>
          </a:xfrm>
          <a:prstGeom prst="rect">
            <a:avLst/>
          </a:prstGeom>
          <a:noFill/>
          <a:ln>
            <a:noFill/>
          </a:ln>
        </p:spPr>
      </p:pic>
      <p:grpSp>
        <p:nvGrpSpPr>
          <p:cNvPr id="251" name="Google Shape;251;p28"/>
          <p:cNvGrpSpPr/>
          <p:nvPr/>
        </p:nvGrpSpPr>
        <p:grpSpPr>
          <a:xfrm flipH="1" rot="10800000">
            <a:off x="1548876" y="1773184"/>
            <a:ext cx="581146" cy="572710"/>
            <a:chOff x="-78987" y="4220712"/>
            <a:chExt cx="626572" cy="624888"/>
          </a:xfrm>
        </p:grpSpPr>
        <p:sp>
          <p:nvSpPr>
            <p:cNvPr id="252" name="Google Shape;252;p28"/>
            <p:cNvSpPr/>
            <p:nvPr/>
          </p:nvSpPr>
          <p:spPr>
            <a:xfrm>
              <a:off x="16982" y="4220712"/>
              <a:ext cx="530603" cy="624888"/>
            </a:xfrm>
            <a:custGeom>
              <a:rect b="b" l="l" r="r" t="t"/>
              <a:pathLst>
                <a:path extrusionOk="0" h="20738" w="17609">
                  <a:moveTo>
                    <a:pt x="7330" y="10903"/>
                  </a:moveTo>
                  <a:cubicBezTo>
                    <a:pt x="7804" y="10903"/>
                    <a:pt x="8208" y="11293"/>
                    <a:pt x="8208" y="11759"/>
                  </a:cubicBezTo>
                  <a:cubicBezTo>
                    <a:pt x="8218" y="12221"/>
                    <a:pt x="7814" y="12635"/>
                    <a:pt x="7332" y="12635"/>
                  </a:cubicBezTo>
                  <a:cubicBezTo>
                    <a:pt x="6871" y="12635"/>
                    <a:pt x="6486" y="12259"/>
                    <a:pt x="6476" y="11798"/>
                  </a:cubicBezTo>
                  <a:cubicBezTo>
                    <a:pt x="6466" y="11316"/>
                    <a:pt x="6832" y="10912"/>
                    <a:pt x="7313" y="10903"/>
                  </a:cubicBezTo>
                  <a:cubicBezTo>
                    <a:pt x="7319" y="10903"/>
                    <a:pt x="7325" y="10903"/>
                    <a:pt x="7330" y="10903"/>
                  </a:cubicBezTo>
                  <a:close/>
                  <a:moveTo>
                    <a:pt x="12413" y="12914"/>
                  </a:moveTo>
                  <a:cubicBezTo>
                    <a:pt x="12750" y="12923"/>
                    <a:pt x="12981" y="13010"/>
                    <a:pt x="13163" y="13202"/>
                  </a:cubicBezTo>
                  <a:cubicBezTo>
                    <a:pt x="13260" y="13299"/>
                    <a:pt x="13327" y="13414"/>
                    <a:pt x="13404" y="13520"/>
                  </a:cubicBezTo>
                  <a:cubicBezTo>
                    <a:pt x="13981" y="14386"/>
                    <a:pt x="14549" y="15242"/>
                    <a:pt x="15126" y="16108"/>
                  </a:cubicBezTo>
                  <a:cubicBezTo>
                    <a:pt x="15184" y="16204"/>
                    <a:pt x="15251" y="16301"/>
                    <a:pt x="15300" y="16407"/>
                  </a:cubicBezTo>
                  <a:cubicBezTo>
                    <a:pt x="15511" y="16820"/>
                    <a:pt x="15444" y="17244"/>
                    <a:pt x="15097" y="17503"/>
                  </a:cubicBezTo>
                  <a:cubicBezTo>
                    <a:pt x="14655" y="17840"/>
                    <a:pt x="14193" y="18158"/>
                    <a:pt x="13712" y="18427"/>
                  </a:cubicBezTo>
                  <a:cubicBezTo>
                    <a:pt x="13581" y="18502"/>
                    <a:pt x="13441" y="18538"/>
                    <a:pt x="13302" y="18538"/>
                  </a:cubicBezTo>
                  <a:cubicBezTo>
                    <a:pt x="13033" y="18538"/>
                    <a:pt x="12767" y="18405"/>
                    <a:pt x="12576" y="18177"/>
                  </a:cubicBezTo>
                  <a:cubicBezTo>
                    <a:pt x="12509" y="18110"/>
                    <a:pt x="12451" y="18033"/>
                    <a:pt x="12403" y="17946"/>
                  </a:cubicBezTo>
                  <a:cubicBezTo>
                    <a:pt x="11836" y="17109"/>
                    <a:pt x="11277" y="16253"/>
                    <a:pt x="10710" y="15406"/>
                  </a:cubicBezTo>
                  <a:cubicBezTo>
                    <a:pt x="10652" y="15319"/>
                    <a:pt x="10575" y="15223"/>
                    <a:pt x="10527" y="15127"/>
                  </a:cubicBezTo>
                  <a:cubicBezTo>
                    <a:pt x="10296" y="14675"/>
                    <a:pt x="10373" y="14193"/>
                    <a:pt x="10768" y="13886"/>
                  </a:cubicBezTo>
                  <a:cubicBezTo>
                    <a:pt x="11181" y="13568"/>
                    <a:pt x="11614" y="13299"/>
                    <a:pt x="12057" y="13020"/>
                  </a:cubicBezTo>
                  <a:cubicBezTo>
                    <a:pt x="12172" y="12943"/>
                    <a:pt x="12346" y="12933"/>
                    <a:pt x="12413" y="12914"/>
                  </a:cubicBezTo>
                  <a:close/>
                  <a:moveTo>
                    <a:pt x="1732" y="1"/>
                  </a:moveTo>
                  <a:cubicBezTo>
                    <a:pt x="501" y="857"/>
                    <a:pt x="0" y="2310"/>
                    <a:pt x="433" y="3657"/>
                  </a:cubicBezTo>
                  <a:cubicBezTo>
                    <a:pt x="568" y="4071"/>
                    <a:pt x="770" y="4427"/>
                    <a:pt x="1011" y="4783"/>
                  </a:cubicBezTo>
                  <a:cubicBezTo>
                    <a:pt x="3955" y="9209"/>
                    <a:pt x="6890" y="13616"/>
                    <a:pt x="9844" y="18033"/>
                  </a:cubicBezTo>
                  <a:cubicBezTo>
                    <a:pt x="10152" y="18514"/>
                    <a:pt x="10469" y="18995"/>
                    <a:pt x="10806" y="19466"/>
                  </a:cubicBezTo>
                  <a:cubicBezTo>
                    <a:pt x="11405" y="20290"/>
                    <a:pt x="12348" y="20738"/>
                    <a:pt x="13305" y="20738"/>
                  </a:cubicBezTo>
                  <a:cubicBezTo>
                    <a:pt x="13823" y="20738"/>
                    <a:pt x="14345" y="20606"/>
                    <a:pt x="14818" y="20332"/>
                  </a:cubicBezTo>
                  <a:cubicBezTo>
                    <a:pt x="15376" y="20005"/>
                    <a:pt x="15906" y="19659"/>
                    <a:pt x="16406" y="19274"/>
                  </a:cubicBezTo>
                  <a:cubicBezTo>
                    <a:pt x="17185" y="18668"/>
                    <a:pt x="17570" y="17869"/>
                    <a:pt x="17599" y="16878"/>
                  </a:cubicBezTo>
                  <a:cubicBezTo>
                    <a:pt x="17609" y="16214"/>
                    <a:pt x="17416" y="15627"/>
                    <a:pt x="17060" y="15088"/>
                  </a:cubicBezTo>
                  <a:lnTo>
                    <a:pt x="15617" y="12923"/>
                  </a:lnTo>
                  <a:cubicBezTo>
                    <a:pt x="15386" y="12587"/>
                    <a:pt x="15165" y="12250"/>
                    <a:pt x="14924" y="11923"/>
                  </a:cubicBezTo>
                  <a:cubicBezTo>
                    <a:pt x="14318" y="11133"/>
                    <a:pt x="13409" y="10713"/>
                    <a:pt x="12481" y="10713"/>
                  </a:cubicBezTo>
                  <a:cubicBezTo>
                    <a:pt x="11995" y="10713"/>
                    <a:pt x="11503" y="10828"/>
                    <a:pt x="11047" y="11066"/>
                  </a:cubicBezTo>
                  <a:cubicBezTo>
                    <a:pt x="10883" y="11153"/>
                    <a:pt x="10739" y="11249"/>
                    <a:pt x="10585" y="11326"/>
                  </a:cubicBezTo>
                  <a:cubicBezTo>
                    <a:pt x="10325" y="11452"/>
                    <a:pt x="10053" y="11514"/>
                    <a:pt x="9786" y="11514"/>
                  </a:cubicBezTo>
                  <a:cubicBezTo>
                    <a:pt x="9281" y="11514"/>
                    <a:pt x="8795" y="11292"/>
                    <a:pt x="8449" y="10864"/>
                  </a:cubicBezTo>
                  <a:cubicBezTo>
                    <a:pt x="8304" y="10681"/>
                    <a:pt x="8179" y="10479"/>
                    <a:pt x="8064" y="10287"/>
                  </a:cubicBezTo>
                  <a:cubicBezTo>
                    <a:pt x="6072" y="7054"/>
                    <a:pt x="4090" y="3802"/>
                    <a:pt x="2098" y="559"/>
                  </a:cubicBezTo>
                  <a:cubicBezTo>
                    <a:pt x="1983" y="376"/>
                    <a:pt x="1867" y="203"/>
                    <a:pt x="1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78987" y="4543632"/>
              <a:ext cx="301566" cy="301807"/>
            </a:xfrm>
            <a:custGeom>
              <a:rect b="b" l="l" r="r" t="t"/>
              <a:pathLst>
                <a:path extrusionOk="0" h="10016" w="10008">
                  <a:moveTo>
                    <a:pt x="5514" y="2195"/>
                  </a:moveTo>
                  <a:cubicBezTo>
                    <a:pt x="5672" y="2195"/>
                    <a:pt x="5835" y="2243"/>
                    <a:pt x="5995" y="2341"/>
                  </a:cubicBezTo>
                  <a:cubicBezTo>
                    <a:pt x="6409" y="2591"/>
                    <a:pt x="6832" y="2870"/>
                    <a:pt x="7227" y="3169"/>
                  </a:cubicBezTo>
                  <a:cubicBezTo>
                    <a:pt x="7650" y="3486"/>
                    <a:pt x="7727" y="3986"/>
                    <a:pt x="7458" y="4448"/>
                  </a:cubicBezTo>
                  <a:cubicBezTo>
                    <a:pt x="7371" y="4612"/>
                    <a:pt x="7265" y="4747"/>
                    <a:pt x="7169" y="4891"/>
                  </a:cubicBezTo>
                  <a:cubicBezTo>
                    <a:pt x="6669" y="5632"/>
                    <a:pt x="6168" y="6392"/>
                    <a:pt x="5668" y="7133"/>
                  </a:cubicBezTo>
                  <a:cubicBezTo>
                    <a:pt x="5581" y="7258"/>
                    <a:pt x="5495" y="7393"/>
                    <a:pt x="5398" y="7508"/>
                  </a:cubicBezTo>
                  <a:cubicBezTo>
                    <a:pt x="5240" y="7711"/>
                    <a:pt x="5024" y="7809"/>
                    <a:pt x="4678" y="7809"/>
                  </a:cubicBezTo>
                  <a:cubicBezTo>
                    <a:pt x="4647" y="7809"/>
                    <a:pt x="4614" y="7808"/>
                    <a:pt x="4581" y="7806"/>
                  </a:cubicBezTo>
                  <a:cubicBezTo>
                    <a:pt x="4523" y="7787"/>
                    <a:pt x="4340" y="7758"/>
                    <a:pt x="4225" y="7681"/>
                  </a:cubicBezTo>
                  <a:cubicBezTo>
                    <a:pt x="3811" y="7421"/>
                    <a:pt x="3407" y="7162"/>
                    <a:pt x="3022" y="6883"/>
                  </a:cubicBezTo>
                  <a:cubicBezTo>
                    <a:pt x="2579" y="6556"/>
                    <a:pt x="2493" y="6084"/>
                    <a:pt x="2772" y="5622"/>
                  </a:cubicBezTo>
                  <a:cubicBezTo>
                    <a:pt x="2974" y="5295"/>
                    <a:pt x="3185" y="4977"/>
                    <a:pt x="3407" y="4660"/>
                  </a:cubicBezTo>
                  <a:cubicBezTo>
                    <a:pt x="3792" y="4073"/>
                    <a:pt x="4186" y="3476"/>
                    <a:pt x="4581" y="2889"/>
                  </a:cubicBezTo>
                  <a:cubicBezTo>
                    <a:pt x="4658" y="2784"/>
                    <a:pt x="4725" y="2668"/>
                    <a:pt x="4812" y="2562"/>
                  </a:cubicBezTo>
                  <a:cubicBezTo>
                    <a:pt x="5009" y="2323"/>
                    <a:pt x="5255" y="2195"/>
                    <a:pt x="5514" y="2195"/>
                  </a:cubicBezTo>
                  <a:close/>
                  <a:moveTo>
                    <a:pt x="5497" y="1"/>
                  </a:moveTo>
                  <a:cubicBezTo>
                    <a:pt x="4495" y="1"/>
                    <a:pt x="3548" y="484"/>
                    <a:pt x="2974" y="1340"/>
                  </a:cubicBezTo>
                  <a:cubicBezTo>
                    <a:pt x="2252" y="2389"/>
                    <a:pt x="1540" y="3428"/>
                    <a:pt x="866" y="4506"/>
                  </a:cubicBezTo>
                  <a:cubicBezTo>
                    <a:pt x="0" y="5882"/>
                    <a:pt x="347" y="7633"/>
                    <a:pt x="1675" y="8605"/>
                  </a:cubicBezTo>
                  <a:cubicBezTo>
                    <a:pt x="2146" y="8951"/>
                    <a:pt x="2627" y="9269"/>
                    <a:pt x="3118" y="9567"/>
                  </a:cubicBezTo>
                  <a:cubicBezTo>
                    <a:pt x="3625" y="9870"/>
                    <a:pt x="4179" y="10016"/>
                    <a:pt x="4725" y="10016"/>
                  </a:cubicBezTo>
                  <a:cubicBezTo>
                    <a:pt x="5669" y="10016"/>
                    <a:pt x="6588" y="9580"/>
                    <a:pt x="7198" y="8769"/>
                  </a:cubicBezTo>
                  <a:cubicBezTo>
                    <a:pt x="7265" y="8672"/>
                    <a:pt x="7342" y="8576"/>
                    <a:pt x="7400" y="8480"/>
                  </a:cubicBezTo>
                  <a:cubicBezTo>
                    <a:pt x="8218" y="7258"/>
                    <a:pt x="9036" y="6017"/>
                    <a:pt x="9853" y="4795"/>
                  </a:cubicBezTo>
                  <a:cubicBezTo>
                    <a:pt x="9911" y="4698"/>
                    <a:pt x="9959" y="4602"/>
                    <a:pt x="10007" y="4516"/>
                  </a:cubicBezTo>
                  <a:cubicBezTo>
                    <a:pt x="9998" y="4477"/>
                    <a:pt x="9998" y="4458"/>
                    <a:pt x="9979" y="4429"/>
                  </a:cubicBezTo>
                  <a:cubicBezTo>
                    <a:pt x="9190" y="3236"/>
                    <a:pt x="8391" y="2033"/>
                    <a:pt x="7602" y="830"/>
                  </a:cubicBezTo>
                  <a:cubicBezTo>
                    <a:pt x="7525" y="725"/>
                    <a:pt x="7419" y="628"/>
                    <a:pt x="7313" y="561"/>
                  </a:cubicBezTo>
                  <a:cubicBezTo>
                    <a:pt x="6735" y="179"/>
                    <a:pt x="6106" y="1"/>
                    <a:pt x="5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256167" y="4221887"/>
              <a:ext cx="211108" cy="317355"/>
            </a:xfrm>
            <a:custGeom>
              <a:rect b="b" l="l" r="r" t="t"/>
              <a:pathLst>
                <a:path extrusionOk="0" h="10532" w="7006">
                  <a:moveTo>
                    <a:pt x="5187" y="0"/>
                  </a:moveTo>
                  <a:cubicBezTo>
                    <a:pt x="5139" y="29"/>
                    <a:pt x="5091" y="39"/>
                    <a:pt x="5081" y="58"/>
                  </a:cubicBezTo>
                  <a:cubicBezTo>
                    <a:pt x="3397" y="2791"/>
                    <a:pt x="1713" y="5523"/>
                    <a:pt x="1" y="8304"/>
                  </a:cubicBezTo>
                  <a:cubicBezTo>
                    <a:pt x="405" y="8939"/>
                    <a:pt x="770" y="9555"/>
                    <a:pt x="1146" y="10142"/>
                  </a:cubicBezTo>
                  <a:cubicBezTo>
                    <a:pt x="1203" y="10229"/>
                    <a:pt x="1271" y="10296"/>
                    <a:pt x="1338" y="10354"/>
                  </a:cubicBezTo>
                  <a:cubicBezTo>
                    <a:pt x="1478" y="10472"/>
                    <a:pt x="1616" y="10531"/>
                    <a:pt x="1747" y="10531"/>
                  </a:cubicBezTo>
                  <a:cubicBezTo>
                    <a:pt x="1914" y="10531"/>
                    <a:pt x="2069" y="10436"/>
                    <a:pt x="2204" y="10248"/>
                  </a:cubicBezTo>
                  <a:cubicBezTo>
                    <a:pt x="2233" y="10209"/>
                    <a:pt x="2243" y="10190"/>
                    <a:pt x="2262" y="10152"/>
                  </a:cubicBezTo>
                  <a:cubicBezTo>
                    <a:pt x="3493" y="8323"/>
                    <a:pt x="4706" y="6486"/>
                    <a:pt x="5937" y="4648"/>
                  </a:cubicBezTo>
                  <a:cubicBezTo>
                    <a:pt x="6063" y="4455"/>
                    <a:pt x="6188" y="4244"/>
                    <a:pt x="6284" y="4042"/>
                  </a:cubicBezTo>
                  <a:cubicBezTo>
                    <a:pt x="7005" y="2569"/>
                    <a:pt x="6467" y="914"/>
                    <a:pt x="5331" y="58"/>
                  </a:cubicBezTo>
                  <a:cubicBezTo>
                    <a:pt x="5293" y="39"/>
                    <a:pt x="5235" y="29"/>
                    <a:pt x="5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28"/>
          <p:cNvGrpSpPr/>
          <p:nvPr/>
        </p:nvGrpSpPr>
        <p:grpSpPr>
          <a:xfrm>
            <a:off x="1548878" y="3479479"/>
            <a:ext cx="581142" cy="529370"/>
            <a:chOff x="-40745125" y="3632900"/>
            <a:chExt cx="318225" cy="289875"/>
          </a:xfrm>
        </p:grpSpPr>
        <p:sp>
          <p:nvSpPr>
            <p:cNvPr id="256" name="Google Shape;256;p2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2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2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2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2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1" name="Google Shape;261;p2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2" name="Google Shape;262;p2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9"/>
          <p:cNvPicPr preferRelativeResize="0"/>
          <p:nvPr/>
        </p:nvPicPr>
        <p:blipFill>
          <a:blip r:embed="rId3">
            <a:alphaModFix/>
          </a:blip>
          <a:stretch>
            <a:fillRect/>
          </a:stretch>
        </p:blipFill>
        <p:spPr>
          <a:xfrm flipH="1" rot="-7292656">
            <a:off x="-990484" y="3655985"/>
            <a:ext cx="2256724" cy="2589234"/>
          </a:xfrm>
          <a:prstGeom prst="rect">
            <a:avLst/>
          </a:prstGeom>
          <a:noFill/>
          <a:ln>
            <a:noFill/>
          </a:ln>
        </p:spPr>
      </p:pic>
      <p:pic>
        <p:nvPicPr>
          <p:cNvPr id="268" name="Google Shape;268;p29"/>
          <p:cNvPicPr preferRelativeResize="0"/>
          <p:nvPr/>
        </p:nvPicPr>
        <p:blipFill>
          <a:blip r:embed="rId4">
            <a:alphaModFix/>
          </a:blip>
          <a:stretch>
            <a:fillRect/>
          </a:stretch>
        </p:blipFill>
        <p:spPr>
          <a:xfrm>
            <a:off x="5906157" y="3813285"/>
            <a:ext cx="1920430" cy="2589235"/>
          </a:xfrm>
          <a:prstGeom prst="rect">
            <a:avLst/>
          </a:prstGeom>
          <a:noFill/>
          <a:ln>
            <a:noFill/>
          </a:ln>
        </p:spPr>
      </p:pic>
      <p:pic>
        <p:nvPicPr>
          <p:cNvPr id="269" name="Google Shape;269;p29"/>
          <p:cNvPicPr preferRelativeResize="0"/>
          <p:nvPr/>
        </p:nvPicPr>
        <p:blipFill>
          <a:blip r:embed="rId5">
            <a:alphaModFix/>
          </a:blip>
          <a:stretch>
            <a:fillRect/>
          </a:stretch>
        </p:blipFill>
        <p:spPr>
          <a:xfrm>
            <a:off x="7050121" y="1017735"/>
            <a:ext cx="2177077" cy="2589235"/>
          </a:xfrm>
          <a:prstGeom prst="rect">
            <a:avLst/>
          </a:prstGeom>
          <a:noFill/>
          <a:ln>
            <a:noFill/>
          </a:ln>
        </p:spPr>
      </p:pic>
      <p:sp>
        <p:nvSpPr>
          <p:cNvPr id="270" name="Google Shape;270;p29"/>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PRIMARY </a:t>
            </a:r>
            <a:r>
              <a:rPr lang="en">
                <a:solidFill>
                  <a:schemeClr val="dk2"/>
                </a:solidFill>
              </a:rPr>
              <a:t>CHALLENGES</a:t>
            </a:r>
            <a:endParaRPr>
              <a:solidFill>
                <a:schemeClr val="dk2"/>
              </a:solidFill>
            </a:endParaRPr>
          </a:p>
        </p:txBody>
      </p:sp>
      <p:sp>
        <p:nvSpPr>
          <p:cNvPr id="271" name="Google Shape;271;p29"/>
          <p:cNvSpPr txBox="1"/>
          <p:nvPr>
            <p:ph type="title"/>
          </p:nvPr>
        </p:nvSpPr>
        <p:spPr>
          <a:xfrm>
            <a:off x="1831501" y="1419938"/>
            <a:ext cx="3499800" cy="41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Thread Safety</a:t>
            </a:r>
            <a:endParaRPr/>
          </a:p>
        </p:txBody>
      </p:sp>
      <p:sp>
        <p:nvSpPr>
          <p:cNvPr id="272" name="Google Shape;272;p29"/>
          <p:cNvSpPr txBox="1"/>
          <p:nvPr>
            <p:ph idx="1" type="subTitle"/>
          </p:nvPr>
        </p:nvSpPr>
        <p:spPr>
          <a:xfrm>
            <a:off x="1831501" y="1757688"/>
            <a:ext cx="349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no </a:t>
            </a:r>
            <a:r>
              <a:rPr lang="en"/>
              <a:t>prior</a:t>
            </a:r>
            <a:r>
              <a:rPr lang="en"/>
              <a:t> experience in multi-threading or mutex it took a while to familiarize myself.</a:t>
            </a:r>
            <a:endParaRPr/>
          </a:p>
        </p:txBody>
      </p:sp>
      <p:sp>
        <p:nvSpPr>
          <p:cNvPr id="273" name="Google Shape;273;p29"/>
          <p:cNvSpPr txBox="1"/>
          <p:nvPr>
            <p:ph idx="2" type="title"/>
          </p:nvPr>
        </p:nvSpPr>
        <p:spPr>
          <a:xfrm>
            <a:off x="1831501" y="2556739"/>
            <a:ext cx="3499800" cy="41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Input Validation</a:t>
            </a:r>
            <a:endParaRPr/>
          </a:p>
        </p:txBody>
      </p:sp>
      <p:sp>
        <p:nvSpPr>
          <p:cNvPr id="274" name="Google Shape;274;p29"/>
          <p:cNvSpPr txBox="1"/>
          <p:nvPr>
            <p:ph idx="3" type="subTitle"/>
          </p:nvPr>
        </p:nvSpPr>
        <p:spPr>
          <a:xfrm>
            <a:off x="1831501" y="2894494"/>
            <a:ext cx="349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Ensures valid moves and player actions was a challenge to handle all cases.</a:t>
            </a:r>
            <a:endParaRPr/>
          </a:p>
        </p:txBody>
      </p:sp>
      <p:sp>
        <p:nvSpPr>
          <p:cNvPr id="275" name="Google Shape;275;p29"/>
          <p:cNvSpPr txBox="1"/>
          <p:nvPr>
            <p:ph idx="4" type="title"/>
          </p:nvPr>
        </p:nvSpPr>
        <p:spPr>
          <a:xfrm>
            <a:off x="1831501" y="3693540"/>
            <a:ext cx="3499800" cy="41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DOMINO PLACEMENT</a:t>
            </a:r>
            <a:endParaRPr/>
          </a:p>
        </p:txBody>
      </p:sp>
      <p:sp>
        <p:nvSpPr>
          <p:cNvPr id="276" name="Google Shape;276;p29"/>
          <p:cNvSpPr txBox="1"/>
          <p:nvPr>
            <p:ph idx="5" type="subTitle"/>
          </p:nvPr>
        </p:nvSpPr>
        <p:spPr>
          <a:xfrm>
            <a:off x="1831501" y="4031300"/>
            <a:ext cx="349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Ensuring valid domino placement by checking both ends of the table and flipping dominoes when needed.</a:t>
            </a:r>
            <a:endParaRPr/>
          </a:p>
        </p:txBody>
      </p:sp>
      <p:pic>
        <p:nvPicPr>
          <p:cNvPr id="277" name="Google Shape;277;p29"/>
          <p:cNvPicPr preferRelativeResize="0"/>
          <p:nvPr/>
        </p:nvPicPr>
        <p:blipFill>
          <a:blip r:embed="rId6">
            <a:alphaModFix/>
          </a:blip>
          <a:stretch>
            <a:fillRect/>
          </a:stretch>
        </p:blipFill>
        <p:spPr>
          <a:xfrm>
            <a:off x="719836" y="1361622"/>
            <a:ext cx="991848" cy="986649"/>
          </a:xfrm>
          <a:prstGeom prst="rect">
            <a:avLst/>
          </a:prstGeom>
          <a:noFill/>
          <a:ln>
            <a:noFill/>
          </a:ln>
        </p:spPr>
      </p:pic>
      <p:pic>
        <p:nvPicPr>
          <p:cNvPr id="278" name="Google Shape;278;p29"/>
          <p:cNvPicPr preferRelativeResize="0"/>
          <p:nvPr/>
        </p:nvPicPr>
        <p:blipFill>
          <a:blip r:embed="rId6">
            <a:alphaModFix/>
          </a:blip>
          <a:stretch>
            <a:fillRect/>
          </a:stretch>
        </p:blipFill>
        <p:spPr>
          <a:xfrm>
            <a:off x="719836" y="2493065"/>
            <a:ext cx="991848" cy="986649"/>
          </a:xfrm>
          <a:prstGeom prst="rect">
            <a:avLst/>
          </a:prstGeom>
          <a:noFill/>
          <a:ln>
            <a:noFill/>
          </a:ln>
        </p:spPr>
      </p:pic>
      <p:pic>
        <p:nvPicPr>
          <p:cNvPr id="279" name="Google Shape;279;p29"/>
          <p:cNvPicPr preferRelativeResize="0"/>
          <p:nvPr/>
        </p:nvPicPr>
        <p:blipFill>
          <a:blip r:embed="rId6">
            <a:alphaModFix/>
          </a:blip>
          <a:stretch>
            <a:fillRect/>
          </a:stretch>
        </p:blipFill>
        <p:spPr>
          <a:xfrm>
            <a:off x="719836" y="3637072"/>
            <a:ext cx="991848" cy="986649"/>
          </a:xfrm>
          <a:prstGeom prst="rect">
            <a:avLst/>
          </a:prstGeom>
          <a:noFill/>
          <a:ln>
            <a:noFill/>
          </a:ln>
        </p:spPr>
      </p:pic>
      <p:grpSp>
        <p:nvGrpSpPr>
          <p:cNvPr id="280" name="Google Shape;280;p29"/>
          <p:cNvGrpSpPr/>
          <p:nvPr/>
        </p:nvGrpSpPr>
        <p:grpSpPr>
          <a:xfrm>
            <a:off x="1037198" y="1677317"/>
            <a:ext cx="357123" cy="355258"/>
            <a:chOff x="-48262200" y="3200500"/>
            <a:chExt cx="301675" cy="300100"/>
          </a:xfrm>
        </p:grpSpPr>
        <p:sp>
          <p:nvSpPr>
            <p:cNvPr id="281" name="Google Shape;281;p2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29"/>
          <p:cNvGrpSpPr/>
          <p:nvPr/>
        </p:nvGrpSpPr>
        <p:grpSpPr>
          <a:xfrm>
            <a:off x="1036207" y="3952634"/>
            <a:ext cx="359106" cy="355525"/>
            <a:chOff x="-49031025" y="3920175"/>
            <a:chExt cx="303350" cy="300325"/>
          </a:xfrm>
        </p:grpSpPr>
        <p:sp>
          <p:nvSpPr>
            <p:cNvPr id="291" name="Google Shape;291;p2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9"/>
          <p:cNvGrpSpPr/>
          <p:nvPr/>
        </p:nvGrpSpPr>
        <p:grpSpPr>
          <a:xfrm>
            <a:off x="1030320" y="2817511"/>
            <a:ext cx="370879" cy="337755"/>
            <a:chOff x="-40378075" y="3267450"/>
            <a:chExt cx="317425" cy="289075"/>
          </a:xfrm>
        </p:grpSpPr>
        <p:sp>
          <p:nvSpPr>
            <p:cNvPr id="298" name="Google Shape;298;p2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2" name="Google Shape;302;p29"/>
          <p:cNvPicPr preferRelativeResize="0"/>
          <p:nvPr/>
        </p:nvPicPr>
        <p:blipFill>
          <a:blip r:embed="rId7">
            <a:alphaModFix/>
          </a:blip>
          <a:stretch>
            <a:fillRect/>
          </a:stretch>
        </p:blipFill>
        <p:spPr>
          <a:xfrm rot="752610">
            <a:off x="5888400" y="2195775"/>
            <a:ext cx="2472174" cy="2093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a:t>
            </a:r>
            <a:r>
              <a:rPr lang="en"/>
              <a:t> </a:t>
            </a:r>
            <a:r>
              <a:rPr lang="en">
                <a:solidFill>
                  <a:schemeClr val="dk2"/>
                </a:solidFill>
              </a:rPr>
              <a:t>EMPROVEMENTS</a:t>
            </a:r>
            <a:endParaRPr>
              <a:solidFill>
                <a:schemeClr val="dk2"/>
              </a:solidFill>
            </a:endParaRPr>
          </a:p>
        </p:txBody>
      </p:sp>
      <p:pic>
        <p:nvPicPr>
          <p:cNvPr id="308" name="Google Shape;308;p30"/>
          <p:cNvPicPr preferRelativeResize="0"/>
          <p:nvPr/>
        </p:nvPicPr>
        <p:blipFill>
          <a:blip r:embed="rId3">
            <a:alphaModFix/>
          </a:blip>
          <a:stretch>
            <a:fillRect/>
          </a:stretch>
        </p:blipFill>
        <p:spPr>
          <a:xfrm>
            <a:off x="5716887" y="2080121"/>
            <a:ext cx="1065389" cy="983265"/>
          </a:xfrm>
          <a:prstGeom prst="rect">
            <a:avLst/>
          </a:prstGeom>
          <a:noFill/>
          <a:ln>
            <a:noFill/>
          </a:ln>
        </p:spPr>
      </p:pic>
      <p:pic>
        <p:nvPicPr>
          <p:cNvPr id="309" name="Google Shape;309;p30"/>
          <p:cNvPicPr preferRelativeResize="0"/>
          <p:nvPr/>
        </p:nvPicPr>
        <p:blipFill>
          <a:blip r:embed="rId4">
            <a:alphaModFix/>
          </a:blip>
          <a:stretch>
            <a:fillRect/>
          </a:stretch>
        </p:blipFill>
        <p:spPr>
          <a:xfrm>
            <a:off x="5785718" y="3620712"/>
            <a:ext cx="927701" cy="983271"/>
          </a:xfrm>
          <a:prstGeom prst="rect">
            <a:avLst/>
          </a:prstGeom>
          <a:noFill/>
          <a:ln>
            <a:noFill/>
          </a:ln>
        </p:spPr>
      </p:pic>
      <p:pic>
        <p:nvPicPr>
          <p:cNvPr id="310" name="Google Shape;310;p30"/>
          <p:cNvPicPr preferRelativeResize="0"/>
          <p:nvPr/>
        </p:nvPicPr>
        <p:blipFill>
          <a:blip r:embed="rId5">
            <a:alphaModFix/>
          </a:blip>
          <a:stretch>
            <a:fillRect/>
          </a:stretch>
        </p:blipFill>
        <p:spPr>
          <a:xfrm>
            <a:off x="2996411" y="3299937"/>
            <a:ext cx="2134555" cy="1304050"/>
          </a:xfrm>
          <a:prstGeom prst="rect">
            <a:avLst/>
          </a:prstGeom>
          <a:noFill/>
          <a:ln>
            <a:noFill/>
          </a:ln>
        </p:spPr>
      </p:pic>
      <p:pic>
        <p:nvPicPr>
          <p:cNvPr id="311" name="Google Shape;311;p30"/>
          <p:cNvPicPr preferRelativeResize="0"/>
          <p:nvPr/>
        </p:nvPicPr>
        <p:blipFill>
          <a:blip r:embed="rId6">
            <a:alphaModFix/>
          </a:blip>
          <a:stretch>
            <a:fillRect/>
          </a:stretch>
        </p:blipFill>
        <p:spPr>
          <a:xfrm>
            <a:off x="1019997" y="3863924"/>
            <a:ext cx="1638912" cy="740076"/>
          </a:xfrm>
          <a:prstGeom prst="rect">
            <a:avLst/>
          </a:prstGeom>
          <a:noFill/>
          <a:ln>
            <a:noFill/>
          </a:ln>
        </p:spPr>
      </p:pic>
      <p:pic>
        <p:nvPicPr>
          <p:cNvPr id="312" name="Google Shape;312;p30"/>
          <p:cNvPicPr preferRelativeResize="0"/>
          <p:nvPr/>
        </p:nvPicPr>
        <p:blipFill>
          <a:blip r:embed="rId7">
            <a:alphaModFix/>
          </a:blip>
          <a:stretch>
            <a:fillRect/>
          </a:stretch>
        </p:blipFill>
        <p:spPr>
          <a:xfrm>
            <a:off x="7465678" y="1175572"/>
            <a:ext cx="958310" cy="983266"/>
          </a:xfrm>
          <a:prstGeom prst="rect">
            <a:avLst/>
          </a:prstGeom>
          <a:noFill/>
          <a:ln>
            <a:noFill/>
          </a:ln>
        </p:spPr>
      </p:pic>
      <p:pic>
        <p:nvPicPr>
          <p:cNvPr id="313" name="Google Shape;313;p30"/>
          <p:cNvPicPr preferRelativeResize="0"/>
          <p:nvPr/>
        </p:nvPicPr>
        <p:blipFill>
          <a:blip r:embed="rId8">
            <a:alphaModFix/>
          </a:blip>
          <a:stretch>
            <a:fillRect/>
          </a:stretch>
        </p:blipFill>
        <p:spPr>
          <a:xfrm>
            <a:off x="7595617" y="3299956"/>
            <a:ext cx="828386" cy="1304044"/>
          </a:xfrm>
          <a:prstGeom prst="rect">
            <a:avLst/>
          </a:prstGeom>
          <a:noFill/>
          <a:ln>
            <a:noFill/>
          </a:ln>
        </p:spPr>
      </p:pic>
      <p:sp>
        <p:nvSpPr>
          <p:cNvPr id="314" name="Google Shape;314;p30"/>
          <p:cNvSpPr txBox="1"/>
          <p:nvPr>
            <p:ph idx="1" type="subTitle"/>
          </p:nvPr>
        </p:nvSpPr>
        <p:spPr>
          <a:xfrm>
            <a:off x="720000" y="1242550"/>
            <a:ext cx="4839300" cy="23973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Add AI for single-player mode.</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Build a graphical interface.</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Introduce new game modes and rule variations.</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Implement statistics tracking for players.</a:t>
            </a:r>
            <a:endParaRPr sz="21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pic>
        <p:nvPicPr>
          <p:cNvPr id="319" name="Google Shape;319;p31"/>
          <p:cNvPicPr preferRelativeResize="0"/>
          <p:nvPr/>
        </p:nvPicPr>
        <p:blipFill rotWithShape="1">
          <a:blip r:embed="rId4">
            <a:alphaModFix/>
          </a:blip>
          <a:srcRect b="0" l="0" r="10362" t="0"/>
          <a:stretch/>
        </p:blipFill>
        <p:spPr>
          <a:xfrm>
            <a:off x="1587100" y="3347800"/>
            <a:ext cx="7556899" cy="1703725"/>
          </a:xfrm>
          <a:prstGeom prst="rect">
            <a:avLst/>
          </a:prstGeom>
          <a:noFill/>
          <a:ln>
            <a:noFill/>
          </a:ln>
        </p:spPr>
      </p:pic>
      <p:pic>
        <p:nvPicPr>
          <p:cNvPr id="320" name="Google Shape;320;p31"/>
          <p:cNvPicPr preferRelativeResize="0"/>
          <p:nvPr/>
        </p:nvPicPr>
        <p:blipFill>
          <a:blip r:embed="rId5">
            <a:alphaModFix/>
          </a:blip>
          <a:stretch>
            <a:fillRect/>
          </a:stretch>
        </p:blipFill>
        <p:spPr>
          <a:xfrm rot="764731">
            <a:off x="3500772" y="-1702889"/>
            <a:ext cx="2256726" cy="2589234"/>
          </a:xfrm>
          <a:prstGeom prst="rect">
            <a:avLst/>
          </a:prstGeom>
          <a:noFill/>
          <a:ln>
            <a:noFill/>
          </a:ln>
        </p:spPr>
      </p:pic>
      <p:sp>
        <p:nvSpPr>
          <p:cNvPr id="321" name="Google Shape;321;p31"/>
          <p:cNvSpPr txBox="1"/>
          <p:nvPr>
            <p:ph type="title"/>
          </p:nvPr>
        </p:nvSpPr>
        <p:spPr>
          <a:xfrm>
            <a:off x="2342400" y="3846900"/>
            <a:ext cx="4459200" cy="93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solidFill>
                <a:schemeClr val="dk2"/>
              </a:solidFill>
            </a:endParaRPr>
          </a:p>
        </p:txBody>
      </p:sp>
      <p:pic>
        <p:nvPicPr>
          <p:cNvPr id="322" name="Google Shape;322;p31"/>
          <p:cNvPicPr preferRelativeResize="0"/>
          <p:nvPr/>
        </p:nvPicPr>
        <p:blipFill>
          <a:blip r:embed="rId6">
            <a:alphaModFix/>
          </a:blip>
          <a:stretch>
            <a:fillRect/>
          </a:stretch>
        </p:blipFill>
        <p:spPr>
          <a:xfrm flipH="1">
            <a:off x="510106" y="317676"/>
            <a:ext cx="748712" cy="1703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asual &amp; Vintage Watercolor Collage Minitheme by Slidesgo">
  <a:themeElements>
    <a:clrScheme name="Simple Light">
      <a:dk1>
        <a:srgbClr val="4A2135"/>
      </a:dk1>
      <a:lt1>
        <a:srgbClr val="FFFFFF"/>
      </a:lt1>
      <a:dk2>
        <a:srgbClr val="C2681E"/>
      </a:dk2>
      <a:lt2>
        <a:srgbClr val="EEEEEE"/>
      </a:lt2>
      <a:accent1>
        <a:srgbClr val="EBD7CE"/>
      </a:accent1>
      <a:accent2>
        <a:srgbClr val="887E34"/>
      </a:accent2>
      <a:accent3>
        <a:srgbClr val="FFFFFF"/>
      </a:accent3>
      <a:accent4>
        <a:srgbClr val="FFFFFF"/>
      </a:accent4>
      <a:accent5>
        <a:srgbClr val="FFFFFF"/>
      </a:accent5>
      <a:accent6>
        <a:srgbClr val="FFFFFF"/>
      </a:accent6>
      <a:hlink>
        <a:srgbClr val="4A21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